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3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1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3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7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3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9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0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9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42" r:id="rId4"/>
    <p:sldLayoutId id="2147483843" r:id="rId5"/>
    <p:sldLayoutId id="2147483848" r:id="rId6"/>
    <p:sldLayoutId id="2147483844" r:id="rId7"/>
    <p:sldLayoutId id="2147483845" r:id="rId8"/>
    <p:sldLayoutId id="2147483846" r:id="rId9"/>
    <p:sldLayoutId id="2147483847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jp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jp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jp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1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274D7-AFBA-FA07-DB62-52B39CAC9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351" y="2188261"/>
            <a:ext cx="5222364" cy="403531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Holy Rosary 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Nursery School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Our forest school diary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9</a:t>
            </a:r>
            <a:r>
              <a:rPr lang="en-GB" baseline="30000" dirty="0">
                <a:solidFill>
                  <a:srgbClr val="FFFFFF"/>
                </a:solidFill>
                <a:latin typeface="Elephant" panose="02020904090505020303" pitchFamily="18" charset="0"/>
              </a:rPr>
              <a:t>th</a:t>
            </a: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 October 2023</a:t>
            </a:r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473B979C-01CC-D3A3-3C5C-48A7D4AFC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0709" r="6796" b="19658"/>
          <a:stretch/>
        </p:blipFill>
        <p:spPr>
          <a:xfrm>
            <a:off x="6616911" y="570151"/>
            <a:ext cx="5387851" cy="3296915"/>
          </a:xfrm>
          <a:prstGeom prst="rect">
            <a:avLst/>
          </a:prstGeom>
        </p:spPr>
      </p:pic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</p:spTree>
    <p:extLst>
      <p:ext uri="{BB962C8B-B14F-4D97-AF65-F5344CB8AC3E}">
        <p14:creationId xmlns:p14="http://schemas.microsoft.com/office/powerpoint/2010/main" val="174776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A868C-895E-DA5B-7FD4-547D13D9270B}"/>
              </a:ext>
            </a:extLst>
          </p:cNvPr>
          <p:cNvSpPr txBox="1"/>
          <p:nvPr/>
        </p:nvSpPr>
        <p:spPr>
          <a:xfrm>
            <a:off x="3456947" y="633088"/>
            <a:ext cx="527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Elephant" panose="02020904090505020303" pitchFamily="18" charset="0"/>
              </a:rPr>
              <a:t>Safety first</a:t>
            </a:r>
            <a:r>
              <a:rPr lang="en-GB" sz="4800" dirty="0">
                <a:solidFill>
                  <a:schemeClr val="bg1"/>
                </a:solidFill>
                <a:latin typeface="Elephant" panose="02020904090505020303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CE99-2113-8FB9-064D-6133B391E31B}"/>
              </a:ext>
            </a:extLst>
          </p:cNvPr>
          <p:cNvSpPr txBox="1"/>
          <p:nvPr/>
        </p:nvSpPr>
        <p:spPr>
          <a:xfrm>
            <a:off x="9185418" y="1624360"/>
            <a:ext cx="2441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made sure the site was safe and listened carefully to what we had to do!</a:t>
            </a:r>
          </a:p>
        </p:txBody>
      </p:sp>
      <p:pic>
        <p:nvPicPr>
          <p:cNvPr id="4" name="Picture 3" descr="A group of children sitting on a blanket in a grassy area&#10;&#10;Description automatically generated">
            <a:extLst>
              <a:ext uri="{FF2B5EF4-FFF2-40B4-BE49-F238E27FC236}">
                <a16:creationId xmlns:a16="http://schemas.microsoft.com/office/drawing/2014/main" id="{79E4DE90-52F1-D244-751E-F4A8D6CF8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43" y="1464086"/>
            <a:ext cx="3242844" cy="43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8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1D2B1-6661-4CCA-F3A1-BB6F3BCF33C6}"/>
              </a:ext>
            </a:extLst>
          </p:cNvPr>
          <p:cNvSpPr txBox="1"/>
          <p:nvPr/>
        </p:nvSpPr>
        <p:spPr>
          <a:xfrm>
            <a:off x="3681632" y="622447"/>
            <a:ext cx="479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Boundary flags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7BECF-D78A-F5DA-28BB-EEB55A000F45}"/>
              </a:ext>
            </a:extLst>
          </p:cNvPr>
          <p:cNvSpPr txBox="1"/>
          <p:nvPr/>
        </p:nvSpPr>
        <p:spPr>
          <a:xfrm>
            <a:off x="9117577" y="1505670"/>
            <a:ext cx="237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put out the boundary flags so we know the area we have to stay inside</a:t>
            </a:r>
          </a:p>
        </p:txBody>
      </p:sp>
      <p:pic>
        <p:nvPicPr>
          <p:cNvPr id="3" name="Picture 2" descr="A child holding a stick in the grass&#10;&#10;Description automatically generated">
            <a:extLst>
              <a:ext uri="{FF2B5EF4-FFF2-40B4-BE49-F238E27FC236}">
                <a16:creationId xmlns:a16="http://schemas.microsoft.com/office/drawing/2014/main" id="{5E775AC6-99D5-988E-52B1-16CEDE05F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9" y="2255145"/>
            <a:ext cx="1893039" cy="2524053"/>
          </a:xfrm>
          <a:prstGeom prst="rect">
            <a:avLst/>
          </a:prstGeom>
        </p:spPr>
      </p:pic>
      <p:pic>
        <p:nvPicPr>
          <p:cNvPr id="5" name="Picture 4" descr="A child holding a sign&#10;&#10;Description automatically generated">
            <a:extLst>
              <a:ext uri="{FF2B5EF4-FFF2-40B4-BE49-F238E27FC236}">
                <a16:creationId xmlns:a16="http://schemas.microsoft.com/office/drawing/2014/main" id="{148C1672-7E9B-37F0-62BE-8FFA7C185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31" y="3461854"/>
            <a:ext cx="1940953" cy="2587938"/>
          </a:xfrm>
          <a:prstGeom prst="rect">
            <a:avLst/>
          </a:prstGeom>
        </p:spPr>
      </p:pic>
      <p:pic>
        <p:nvPicPr>
          <p:cNvPr id="7" name="Picture 6" descr="A person and child holding a sign&#10;&#10;Description automatically generated">
            <a:extLst>
              <a:ext uri="{FF2B5EF4-FFF2-40B4-BE49-F238E27FC236}">
                <a16:creationId xmlns:a16="http://schemas.microsoft.com/office/drawing/2014/main" id="{39CB1755-CF0D-7135-8FBD-543D95BD3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9" y="1753482"/>
            <a:ext cx="1882046" cy="250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-5621" y="11417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54585-9D65-8FD8-529E-DF368BB8406B}"/>
              </a:ext>
            </a:extLst>
          </p:cNvPr>
          <p:cNvSpPr txBox="1"/>
          <p:nvPr/>
        </p:nvSpPr>
        <p:spPr>
          <a:xfrm>
            <a:off x="3599544" y="760587"/>
            <a:ext cx="487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74CD7-CC00-91DD-CC62-0C8DBEFFF02B}"/>
              </a:ext>
            </a:extLst>
          </p:cNvPr>
          <p:cNvSpPr txBox="1"/>
          <p:nvPr/>
        </p:nvSpPr>
        <p:spPr>
          <a:xfrm>
            <a:off x="9071429" y="1016000"/>
            <a:ext cx="24054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go through the rules – 1 whistle means stop, 2 whistles mean come back to base and the 3</a:t>
            </a:r>
            <a:r>
              <a:rPr lang="en-GB" sz="2800" baseline="30000" dirty="0">
                <a:solidFill>
                  <a:schemeClr val="bg1"/>
                </a:solidFill>
              </a:rPr>
              <a:t>rd</a:t>
            </a:r>
            <a:r>
              <a:rPr lang="en-GB" sz="2800" dirty="0">
                <a:solidFill>
                  <a:schemeClr val="bg1"/>
                </a:solidFill>
              </a:rPr>
              <a:t> rule is to have fun &amp; learn!</a:t>
            </a:r>
          </a:p>
        </p:txBody>
      </p:sp>
      <p:pic>
        <p:nvPicPr>
          <p:cNvPr id="4" name="Picture 3" descr="A group of children sitting on a blanket in the grass&#10;&#10;Description automatically generated">
            <a:extLst>
              <a:ext uri="{FF2B5EF4-FFF2-40B4-BE49-F238E27FC236}">
                <a16:creationId xmlns:a16="http://schemas.microsoft.com/office/drawing/2014/main" id="{897DCDAA-D42A-3541-0C54-F00A8371E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64" y="1803260"/>
            <a:ext cx="3033624" cy="404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Nature wands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74239" y="1257692"/>
            <a:ext cx="24456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used nature confetti to make nature wands!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children playing with leaves&#10;&#10;Description automatically generated">
            <a:extLst>
              <a:ext uri="{FF2B5EF4-FFF2-40B4-BE49-F238E27FC236}">
                <a16:creationId xmlns:a16="http://schemas.microsoft.com/office/drawing/2014/main" id="{924076C9-1AD1-67AF-7958-9CA84D2A1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3" y="2395837"/>
            <a:ext cx="2038349" cy="2717799"/>
          </a:xfrm>
          <a:prstGeom prst="rect">
            <a:avLst/>
          </a:prstGeom>
        </p:spPr>
      </p:pic>
      <p:pic>
        <p:nvPicPr>
          <p:cNvPr id="7" name="Picture 6" descr="A group of children in a circle&#10;&#10;Description automatically generated">
            <a:extLst>
              <a:ext uri="{FF2B5EF4-FFF2-40B4-BE49-F238E27FC236}">
                <a16:creationId xmlns:a16="http://schemas.microsoft.com/office/drawing/2014/main" id="{ADC40AC6-462C-013C-3665-F59BB8304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46" y="4032052"/>
            <a:ext cx="1619950" cy="2159933"/>
          </a:xfrm>
          <a:prstGeom prst="rect">
            <a:avLst/>
          </a:prstGeom>
        </p:spPr>
      </p:pic>
      <p:pic>
        <p:nvPicPr>
          <p:cNvPr id="10" name="Picture 9" descr="A group of children in blue uniforms&#10;&#10;Description automatically generated">
            <a:extLst>
              <a:ext uri="{FF2B5EF4-FFF2-40B4-BE49-F238E27FC236}">
                <a16:creationId xmlns:a16="http://schemas.microsoft.com/office/drawing/2014/main" id="{356601A2-C342-727A-313F-4D97F79A8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90" y="1504798"/>
            <a:ext cx="1753172" cy="2337562"/>
          </a:xfrm>
          <a:prstGeom prst="rect">
            <a:avLst/>
          </a:prstGeom>
        </p:spPr>
      </p:pic>
      <p:pic>
        <p:nvPicPr>
          <p:cNvPr id="13" name="Picture 12" descr="A child playing with leaves&#10;&#10;Description automatically generated">
            <a:extLst>
              <a:ext uri="{FF2B5EF4-FFF2-40B4-BE49-F238E27FC236}">
                <a16:creationId xmlns:a16="http://schemas.microsoft.com/office/drawing/2014/main" id="{ACD65DBE-9FF7-5812-093A-7E2011D39A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85" y="3172198"/>
            <a:ext cx="1844928" cy="24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Play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311822" y="1328048"/>
            <a:ext cx="244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finished our session with some play time!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A child playing with a tray of sand&#10;&#10;Description automatically generated">
            <a:extLst>
              <a:ext uri="{FF2B5EF4-FFF2-40B4-BE49-F238E27FC236}">
                <a16:creationId xmlns:a16="http://schemas.microsoft.com/office/drawing/2014/main" id="{9A0D79D1-75CE-ECDB-DD15-152F388B5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1" y="3124439"/>
            <a:ext cx="2142490" cy="2856653"/>
          </a:xfrm>
          <a:prstGeom prst="rect">
            <a:avLst/>
          </a:prstGeom>
        </p:spPr>
      </p:pic>
      <p:pic>
        <p:nvPicPr>
          <p:cNvPr id="7" name="Picture 6" descr="A child and child playing on a wooden bridge&#10;&#10;Description automatically generated">
            <a:extLst>
              <a:ext uri="{FF2B5EF4-FFF2-40B4-BE49-F238E27FC236}">
                <a16:creationId xmlns:a16="http://schemas.microsoft.com/office/drawing/2014/main" id="{AC1406A4-66AE-CDC2-D0E0-3B32E4863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12" y="1617138"/>
            <a:ext cx="1715316" cy="2287088"/>
          </a:xfrm>
          <a:prstGeom prst="rect">
            <a:avLst/>
          </a:prstGeom>
        </p:spPr>
      </p:pic>
      <p:pic>
        <p:nvPicPr>
          <p:cNvPr id="10" name="Picture 9" descr="A child standing on a grass field with a group of people&#10;&#10;Description automatically generated">
            <a:extLst>
              <a:ext uri="{FF2B5EF4-FFF2-40B4-BE49-F238E27FC236}">
                <a16:creationId xmlns:a16="http://schemas.microsoft.com/office/drawing/2014/main" id="{0F6AE3E0-82DC-4CE4-C1EB-6DB42725F8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9" y="2800407"/>
            <a:ext cx="1939711" cy="25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7278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had 1 sad face (she missed her mummy) and the rest were happy!  </a:t>
            </a: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D06659B-1D74-D701-CBB2-4CA1E5716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24" y="4240966"/>
            <a:ext cx="1274553" cy="1209830"/>
          </a:xfrm>
          <a:prstGeom prst="rect">
            <a:avLst/>
          </a:prstGeom>
        </p:spPr>
      </p:pic>
      <p:pic>
        <p:nvPicPr>
          <p:cNvPr id="5" name="Picture 4" descr="A group of children in blue shirts&#10;&#10;Description automatically generated">
            <a:extLst>
              <a:ext uri="{FF2B5EF4-FFF2-40B4-BE49-F238E27FC236}">
                <a16:creationId xmlns:a16="http://schemas.microsoft.com/office/drawing/2014/main" id="{B2EF588C-227D-104F-FAB8-9838321BE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7" y="2223281"/>
            <a:ext cx="2239494" cy="2985992"/>
          </a:xfrm>
          <a:prstGeom prst="rect">
            <a:avLst/>
          </a:prstGeom>
        </p:spPr>
      </p:pic>
      <p:pic>
        <p:nvPicPr>
          <p:cNvPr id="7" name="Picture 6" descr="A person and a child playing in a park&#10;&#10;Description automatically generated">
            <a:extLst>
              <a:ext uri="{FF2B5EF4-FFF2-40B4-BE49-F238E27FC236}">
                <a16:creationId xmlns:a16="http://schemas.microsoft.com/office/drawing/2014/main" id="{4469B51D-13DB-B9DF-FCD0-E289B27D9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68" y="2163753"/>
            <a:ext cx="2209188" cy="29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0" y="-50800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Leave no trace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Everyone helped to tidy up our site and leave no trace, in keeping with Forest School philosophy. </a:t>
            </a:r>
          </a:p>
        </p:txBody>
      </p:sp>
      <p:pic>
        <p:nvPicPr>
          <p:cNvPr id="6" name="Picture 5" descr="A sign in the grass&#10;&#10;Description automatically generated with low confidence">
            <a:extLst>
              <a:ext uri="{FF2B5EF4-FFF2-40B4-BE49-F238E27FC236}">
                <a16:creationId xmlns:a16="http://schemas.microsoft.com/office/drawing/2014/main" id="{9777B681-2544-04E0-03E8-10CCAF0E2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51" y="1423651"/>
            <a:ext cx="2254787" cy="1500458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A group of children sitting on a blanket in the grass&#10;&#10;Description automatically generated">
            <a:extLst>
              <a:ext uri="{FF2B5EF4-FFF2-40B4-BE49-F238E27FC236}">
                <a16:creationId xmlns:a16="http://schemas.microsoft.com/office/drawing/2014/main" id="{02156DF0-B11A-251D-0383-22BB5F9DE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15" y="2911366"/>
            <a:ext cx="2105785" cy="28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701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RightStep">
      <a:dk1>
        <a:srgbClr val="000000"/>
      </a:dk1>
      <a:lt1>
        <a:srgbClr val="FFFFFF"/>
      </a:lt1>
      <a:dk2>
        <a:srgbClr val="303920"/>
      </a:dk2>
      <a:lt2>
        <a:srgbClr val="E2E8E5"/>
      </a:lt2>
      <a:accent1>
        <a:srgbClr val="CF8DAC"/>
      </a:accent1>
      <a:accent2>
        <a:srgbClr val="C57478"/>
      </a:accent2>
      <a:accent3>
        <a:srgbClr val="C8987C"/>
      </a:accent3>
      <a:accent4>
        <a:srgbClr val="B4A36A"/>
      </a:accent4>
      <a:accent5>
        <a:srgbClr val="9EA973"/>
      </a:accent5>
      <a:accent6>
        <a:srgbClr val="83AF67"/>
      </a:accent6>
      <a:hlink>
        <a:srgbClr val="579075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234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Batang</vt:lpstr>
      <vt:lpstr>Arial</vt:lpstr>
      <vt:lpstr>Avenir Next LT Pro Light</vt:lpstr>
      <vt:lpstr>Elephant</vt:lpstr>
      <vt:lpstr>AlignmentVTI</vt:lpstr>
      <vt:lpstr>Holy Rosary  Nursery School  Our forest school diary 9th 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Rosary  Nursery School  Our forest school diary April 2023</dc:title>
  <dc:creator>S Morrison</dc:creator>
  <cp:lastModifiedBy>S Morrison</cp:lastModifiedBy>
  <cp:revision>3</cp:revision>
  <dcterms:created xsi:type="dcterms:W3CDTF">2023-04-10T10:17:12Z</dcterms:created>
  <dcterms:modified xsi:type="dcterms:W3CDTF">2023-10-09T17:58:29Z</dcterms:modified>
</cp:coreProperties>
</file>