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1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DE5AE1-A16A-489D-A416-9BD159EFBF73}" v="7" dt="2023-06-14T09:22:24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" y="5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Morrison" userId="fcf0cb76-e9c8-474d-9248-17e63b2395fc" providerId="ADAL" clId="{1CDE5AE1-A16A-489D-A416-9BD159EFBF73}"/>
    <pc:docChg chg="custSel modSld">
      <pc:chgData name="S Morrison" userId="fcf0cb76-e9c8-474d-9248-17e63b2395fc" providerId="ADAL" clId="{1CDE5AE1-A16A-489D-A416-9BD159EFBF73}" dt="2023-06-14T09:23:19.998" v="101" actId="14100"/>
      <pc:docMkLst>
        <pc:docMk/>
      </pc:docMkLst>
      <pc:sldChg chg="addSp modSp">
        <pc:chgData name="S Morrison" userId="fcf0cb76-e9c8-474d-9248-17e63b2395fc" providerId="ADAL" clId="{1CDE5AE1-A16A-489D-A416-9BD159EFBF73}" dt="2023-06-14T09:11:16.501" v="6"/>
        <pc:sldMkLst>
          <pc:docMk/>
          <pc:sldMk cId="2963487551" sldId="257"/>
        </pc:sldMkLst>
        <pc:picChg chg="add mod">
          <ac:chgData name="S Morrison" userId="fcf0cb76-e9c8-474d-9248-17e63b2395fc" providerId="ADAL" clId="{1CDE5AE1-A16A-489D-A416-9BD159EFBF73}" dt="2023-06-14T09:11:16.501" v="6"/>
          <ac:picMkLst>
            <pc:docMk/>
            <pc:sldMk cId="2963487551" sldId="257"/>
            <ac:picMk id="2" creationId="{8A4D0A6C-DAFF-8B61-AA63-7A8F5E4B3664}"/>
          </ac:picMkLst>
        </pc:picChg>
      </pc:sldChg>
      <pc:sldChg chg="addSp modSp mod">
        <pc:chgData name="S Morrison" userId="fcf0cb76-e9c8-474d-9248-17e63b2395fc" providerId="ADAL" clId="{1CDE5AE1-A16A-489D-A416-9BD159EFBF73}" dt="2023-06-14T09:11:52.492" v="20" actId="14100"/>
        <pc:sldMkLst>
          <pc:docMk/>
          <pc:sldMk cId="4191752089" sldId="258"/>
        </pc:sldMkLst>
        <pc:picChg chg="add mod">
          <ac:chgData name="S Morrison" userId="fcf0cb76-e9c8-474d-9248-17e63b2395fc" providerId="ADAL" clId="{1CDE5AE1-A16A-489D-A416-9BD159EFBF73}" dt="2023-06-14T09:11:52.492" v="20" actId="14100"/>
          <ac:picMkLst>
            <pc:docMk/>
            <pc:sldMk cId="4191752089" sldId="258"/>
            <ac:picMk id="3" creationId="{F17DDA49-728D-8AD8-CA6B-8527653DC794}"/>
          </ac:picMkLst>
        </pc:picChg>
        <pc:picChg chg="add mod">
          <ac:chgData name="S Morrison" userId="fcf0cb76-e9c8-474d-9248-17e63b2395fc" providerId="ADAL" clId="{1CDE5AE1-A16A-489D-A416-9BD159EFBF73}" dt="2023-06-14T09:11:48.406" v="18" actId="1076"/>
          <ac:picMkLst>
            <pc:docMk/>
            <pc:sldMk cId="4191752089" sldId="258"/>
            <ac:picMk id="5" creationId="{E711D31A-539A-5370-9F4C-34A145AA8E42}"/>
          </ac:picMkLst>
        </pc:picChg>
      </pc:sldChg>
      <pc:sldChg chg="addSp modSp mod">
        <pc:chgData name="S Morrison" userId="fcf0cb76-e9c8-474d-9248-17e63b2395fc" providerId="ADAL" clId="{1CDE5AE1-A16A-489D-A416-9BD159EFBF73}" dt="2023-06-14T09:11:01.631" v="5" actId="732"/>
        <pc:sldMkLst>
          <pc:docMk/>
          <pc:sldMk cId="988076160" sldId="259"/>
        </pc:sldMkLst>
        <pc:picChg chg="add mod modCrop">
          <ac:chgData name="S Morrison" userId="fcf0cb76-e9c8-474d-9248-17e63b2395fc" providerId="ADAL" clId="{1CDE5AE1-A16A-489D-A416-9BD159EFBF73}" dt="2023-06-14T09:11:01.631" v="5" actId="732"/>
          <ac:picMkLst>
            <pc:docMk/>
            <pc:sldMk cId="988076160" sldId="259"/>
            <ac:picMk id="4" creationId="{1201BABE-2DAA-7DA9-B8D5-18154E8CA5E0}"/>
          </ac:picMkLst>
        </pc:picChg>
      </pc:sldChg>
      <pc:sldChg chg="addSp delSp modSp mod">
        <pc:chgData name="S Morrison" userId="fcf0cb76-e9c8-474d-9248-17e63b2395fc" providerId="ADAL" clId="{1CDE5AE1-A16A-489D-A416-9BD159EFBF73}" dt="2023-06-14T09:22:33.392" v="39" actId="14100"/>
        <pc:sldMkLst>
          <pc:docMk/>
          <pc:sldMk cId="536229161" sldId="266"/>
        </pc:sldMkLst>
        <pc:picChg chg="add mod">
          <ac:chgData name="S Morrison" userId="fcf0cb76-e9c8-474d-9248-17e63b2395fc" providerId="ADAL" clId="{1CDE5AE1-A16A-489D-A416-9BD159EFBF73}" dt="2023-06-14T09:21:33.240" v="25" actId="1076"/>
          <ac:picMkLst>
            <pc:docMk/>
            <pc:sldMk cId="536229161" sldId="266"/>
            <ac:picMk id="5" creationId="{D1074498-1367-9ECC-5F7F-250E4603DA27}"/>
          </ac:picMkLst>
        </pc:picChg>
        <pc:picChg chg="add mod">
          <ac:chgData name="S Morrison" userId="fcf0cb76-e9c8-474d-9248-17e63b2395fc" providerId="ADAL" clId="{1CDE5AE1-A16A-489D-A416-9BD159EFBF73}" dt="2023-06-14T09:22:13.360" v="33" actId="14100"/>
          <ac:picMkLst>
            <pc:docMk/>
            <pc:sldMk cId="536229161" sldId="266"/>
            <ac:picMk id="7" creationId="{32F0EA19-3625-997F-8FDD-7654788C8B16}"/>
          </ac:picMkLst>
        </pc:picChg>
        <pc:picChg chg="add mod">
          <ac:chgData name="S Morrison" userId="fcf0cb76-e9c8-474d-9248-17e63b2395fc" providerId="ADAL" clId="{1CDE5AE1-A16A-489D-A416-9BD159EFBF73}" dt="2023-06-14T09:22:33.392" v="39" actId="14100"/>
          <ac:picMkLst>
            <pc:docMk/>
            <pc:sldMk cId="536229161" sldId="266"/>
            <ac:picMk id="10" creationId="{D85445CF-636B-EC48-F95C-A896476127E3}"/>
          </ac:picMkLst>
        </pc:picChg>
        <pc:picChg chg="del mod">
          <ac:chgData name="S Morrison" userId="fcf0cb76-e9c8-474d-9248-17e63b2395fc" providerId="ADAL" clId="{1CDE5AE1-A16A-489D-A416-9BD159EFBF73}" dt="2023-06-14T09:22:09.434" v="32" actId="478"/>
          <ac:picMkLst>
            <pc:docMk/>
            <pc:sldMk cId="536229161" sldId="266"/>
            <ac:picMk id="48" creationId="{2AD65668-1D5B-C248-B553-A2D9F737A4C4}"/>
          </ac:picMkLst>
        </pc:picChg>
      </pc:sldChg>
      <pc:sldChg chg="modSp mod">
        <pc:chgData name="S Morrison" userId="fcf0cb76-e9c8-474d-9248-17e63b2395fc" providerId="ADAL" clId="{1CDE5AE1-A16A-489D-A416-9BD159EFBF73}" dt="2023-06-14T09:23:19.998" v="101" actId="14100"/>
        <pc:sldMkLst>
          <pc:docMk/>
          <pc:sldMk cId="1656940308" sldId="267"/>
        </pc:sldMkLst>
        <pc:spChg chg="mod">
          <ac:chgData name="S Morrison" userId="fcf0cb76-e9c8-474d-9248-17e63b2395fc" providerId="ADAL" clId="{1CDE5AE1-A16A-489D-A416-9BD159EFBF73}" dt="2023-06-14T09:23:19.998" v="101" actId="14100"/>
          <ac:spMkLst>
            <pc:docMk/>
            <pc:sldMk cId="1656940308" sldId="267"/>
            <ac:spMk id="4" creationId="{C7E05ED1-E78E-0429-8052-29163582787C}"/>
          </ac:spMkLst>
        </pc:spChg>
      </pc:sldChg>
    </pc:docChg>
  </pc:docChgLst>
  <pc:docChgLst>
    <pc:chgData name="S Morrison" userId="fcf0cb76-e9c8-474d-9248-17e63b2395fc" providerId="ADAL" clId="{68B1F28E-E069-4045-AC44-167870207FD1}"/>
    <pc:docChg chg="undo custSel delSld modSld">
      <pc:chgData name="S Morrison" userId="fcf0cb76-e9c8-474d-9248-17e63b2395fc" providerId="ADAL" clId="{68B1F28E-E069-4045-AC44-167870207FD1}" dt="2023-05-29T12:30:17.436" v="438" actId="1076"/>
      <pc:docMkLst>
        <pc:docMk/>
      </pc:docMkLst>
      <pc:sldChg chg="delSp mod">
        <pc:chgData name="S Morrison" userId="fcf0cb76-e9c8-474d-9248-17e63b2395fc" providerId="ADAL" clId="{68B1F28E-E069-4045-AC44-167870207FD1}" dt="2023-05-29T12:15:36.749" v="0" actId="478"/>
        <pc:sldMkLst>
          <pc:docMk/>
          <pc:sldMk cId="988076160" sldId="259"/>
        </pc:sldMkLst>
        <pc:picChg chg="del">
          <ac:chgData name="S Morrison" userId="fcf0cb76-e9c8-474d-9248-17e63b2395fc" providerId="ADAL" clId="{68B1F28E-E069-4045-AC44-167870207FD1}" dt="2023-05-29T12:15:36.749" v="0" actId="478"/>
          <ac:picMkLst>
            <pc:docMk/>
            <pc:sldMk cId="988076160" sldId="259"/>
            <ac:picMk id="7" creationId="{3B50B8D6-A801-750F-0F0D-C9C6A8F5E828}"/>
          </ac:picMkLst>
        </pc:picChg>
      </pc:sldChg>
      <pc:sldChg chg="addSp modSp mod">
        <pc:chgData name="S Morrison" userId="fcf0cb76-e9c8-474d-9248-17e63b2395fc" providerId="ADAL" clId="{68B1F28E-E069-4045-AC44-167870207FD1}" dt="2023-05-29T12:27:30.898" v="316" actId="1076"/>
        <pc:sldMkLst>
          <pc:docMk/>
          <pc:sldMk cId="1503121224" sldId="260"/>
        </pc:sldMkLst>
        <pc:spChg chg="mod">
          <ac:chgData name="S Morrison" userId="fcf0cb76-e9c8-474d-9248-17e63b2395fc" providerId="ADAL" clId="{68B1F28E-E069-4045-AC44-167870207FD1}" dt="2023-05-29T12:15:46.704" v="20" actId="20577"/>
          <ac:spMkLst>
            <pc:docMk/>
            <pc:sldMk cId="1503121224" sldId="260"/>
            <ac:spMk id="2" creationId="{736CCF81-CD66-3916-DCCE-0BE530BEA9BB}"/>
          </ac:spMkLst>
        </pc:spChg>
        <pc:spChg chg="mod">
          <ac:chgData name="S Morrison" userId="fcf0cb76-e9c8-474d-9248-17e63b2395fc" providerId="ADAL" clId="{68B1F28E-E069-4045-AC44-167870207FD1}" dt="2023-05-29T12:26:02.831" v="308" actId="1076"/>
          <ac:spMkLst>
            <pc:docMk/>
            <pc:sldMk cId="1503121224" sldId="260"/>
            <ac:spMk id="4" creationId="{C7E05ED1-E78E-0429-8052-29163582787C}"/>
          </ac:spMkLst>
        </pc:spChg>
        <pc:picChg chg="add mod ord">
          <ac:chgData name="S Morrison" userId="fcf0cb76-e9c8-474d-9248-17e63b2395fc" providerId="ADAL" clId="{68B1F28E-E069-4045-AC44-167870207FD1}" dt="2023-05-29T12:26:06.963" v="309" actId="1076"/>
          <ac:picMkLst>
            <pc:docMk/>
            <pc:sldMk cId="1503121224" sldId="260"/>
            <ac:picMk id="5" creationId="{AECF5FD0-F67B-3F2F-1BB0-265B80FF796F}"/>
          </ac:picMkLst>
        </pc:picChg>
        <pc:picChg chg="add mod">
          <ac:chgData name="S Morrison" userId="fcf0cb76-e9c8-474d-9248-17e63b2395fc" providerId="ADAL" clId="{68B1F28E-E069-4045-AC44-167870207FD1}" dt="2023-05-29T12:21:24.673" v="55" actId="1076"/>
          <ac:picMkLst>
            <pc:docMk/>
            <pc:sldMk cId="1503121224" sldId="260"/>
            <ac:picMk id="7" creationId="{3D4CE3D1-1E42-4453-7402-3823F7F64BE9}"/>
          </ac:picMkLst>
        </pc:picChg>
        <pc:picChg chg="add mod">
          <ac:chgData name="S Morrison" userId="fcf0cb76-e9c8-474d-9248-17e63b2395fc" providerId="ADAL" clId="{68B1F28E-E069-4045-AC44-167870207FD1}" dt="2023-05-29T12:22:04.675" v="65" actId="1076"/>
          <ac:picMkLst>
            <pc:docMk/>
            <pc:sldMk cId="1503121224" sldId="260"/>
            <ac:picMk id="10" creationId="{84ADC59B-A320-C89C-0C18-EBD1357B27BA}"/>
          </ac:picMkLst>
        </pc:picChg>
        <pc:picChg chg="add mod">
          <ac:chgData name="S Morrison" userId="fcf0cb76-e9c8-474d-9248-17e63b2395fc" providerId="ADAL" clId="{68B1F28E-E069-4045-AC44-167870207FD1}" dt="2023-05-29T12:27:30.898" v="316" actId="1076"/>
          <ac:picMkLst>
            <pc:docMk/>
            <pc:sldMk cId="1503121224" sldId="260"/>
            <ac:picMk id="13" creationId="{A04A6BF4-B7B1-3BE8-FC98-96BC77961654}"/>
          </ac:picMkLst>
        </pc:picChg>
        <pc:picChg chg="add mod">
          <ac:chgData name="S Morrison" userId="fcf0cb76-e9c8-474d-9248-17e63b2395fc" providerId="ADAL" clId="{68B1F28E-E069-4045-AC44-167870207FD1}" dt="2023-05-29T12:27:28.592" v="315" actId="1076"/>
          <ac:picMkLst>
            <pc:docMk/>
            <pc:sldMk cId="1503121224" sldId="260"/>
            <ac:picMk id="15" creationId="{02D2673D-FC70-D100-5C66-6F44DDDCC7B5}"/>
          </ac:picMkLst>
        </pc:picChg>
      </pc:sldChg>
      <pc:sldChg chg="addSp delSp modSp mod">
        <pc:chgData name="S Morrison" userId="fcf0cb76-e9c8-474d-9248-17e63b2395fc" providerId="ADAL" clId="{68B1F28E-E069-4045-AC44-167870207FD1}" dt="2023-05-29T12:25:40.801" v="258" actId="1076"/>
        <pc:sldMkLst>
          <pc:docMk/>
          <pc:sldMk cId="1162106585" sldId="269"/>
        </pc:sldMkLst>
        <pc:spChg chg="mod">
          <ac:chgData name="S Morrison" userId="fcf0cb76-e9c8-474d-9248-17e63b2395fc" providerId="ADAL" clId="{68B1F28E-E069-4045-AC44-167870207FD1}" dt="2023-05-29T12:15:58.483" v="40" actId="20577"/>
          <ac:spMkLst>
            <pc:docMk/>
            <pc:sldMk cId="1162106585" sldId="269"/>
            <ac:spMk id="2" creationId="{736CCF81-CD66-3916-DCCE-0BE530BEA9BB}"/>
          </ac:spMkLst>
        </pc:spChg>
        <pc:spChg chg="mod">
          <ac:chgData name="S Morrison" userId="fcf0cb76-e9c8-474d-9248-17e63b2395fc" providerId="ADAL" clId="{68B1F28E-E069-4045-AC44-167870207FD1}" dt="2023-05-29T12:25:40.801" v="258" actId="1076"/>
          <ac:spMkLst>
            <pc:docMk/>
            <pc:sldMk cId="1162106585" sldId="269"/>
            <ac:spMk id="4" creationId="{C7E05ED1-E78E-0429-8052-29163582787C}"/>
          </ac:spMkLst>
        </pc:spChg>
        <pc:picChg chg="add del mod">
          <ac:chgData name="S Morrison" userId="fcf0cb76-e9c8-474d-9248-17e63b2395fc" providerId="ADAL" clId="{68B1F28E-E069-4045-AC44-167870207FD1}" dt="2023-05-29T12:24:22.211" v="163" actId="478"/>
          <ac:picMkLst>
            <pc:docMk/>
            <pc:sldMk cId="1162106585" sldId="269"/>
            <ac:picMk id="5" creationId="{1F106227-636C-DAD7-9AAA-F23708303BC4}"/>
          </ac:picMkLst>
        </pc:picChg>
        <pc:picChg chg="add mod">
          <ac:chgData name="S Morrison" userId="fcf0cb76-e9c8-474d-9248-17e63b2395fc" providerId="ADAL" clId="{68B1F28E-E069-4045-AC44-167870207FD1}" dt="2023-05-29T12:24:24.710" v="164" actId="1076"/>
          <ac:picMkLst>
            <pc:docMk/>
            <pc:sldMk cId="1162106585" sldId="269"/>
            <ac:picMk id="7" creationId="{7F1169BE-6C5F-0455-8290-84AC28728337}"/>
          </ac:picMkLst>
        </pc:picChg>
        <pc:picChg chg="add mod">
          <ac:chgData name="S Morrison" userId="fcf0cb76-e9c8-474d-9248-17e63b2395fc" providerId="ADAL" clId="{68B1F28E-E069-4045-AC44-167870207FD1}" dt="2023-05-29T12:24:57.296" v="176" actId="1076"/>
          <ac:picMkLst>
            <pc:docMk/>
            <pc:sldMk cId="1162106585" sldId="269"/>
            <ac:picMk id="10" creationId="{F00A3415-9DA0-52E7-9F4D-89E3A412ADD1}"/>
          </ac:picMkLst>
        </pc:picChg>
        <pc:picChg chg="add mod">
          <ac:chgData name="S Morrison" userId="fcf0cb76-e9c8-474d-9248-17e63b2395fc" providerId="ADAL" clId="{68B1F28E-E069-4045-AC44-167870207FD1}" dt="2023-05-29T12:24:48.813" v="173" actId="1076"/>
          <ac:picMkLst>
            <pc:docMk/>
            <pc:sldMk cId="1162106585" sldId="269"/>
            <ac:picMk id="13" creationId="{BEEB253D-6FAE-B811-E38C-743C7DB0A27E}"/>
          </ac:picMkLst>
        </pc:picChg>
        <pc:picChg chg="add mod">
          <ac:chgData name="S Morrison" userId="fcf0cb76-e9c8-474d-9248-17e63b2395fc" providerId="ADAL" clId="{68B1F28E-E069-4045-AC44-167870207FD1}" dt="2023-05-29T12:24:52.439" v="174" actId="14100"/>
          <ac:picMkLst>
            <pc:docMk/>
            <pc:sldMk cId="1162106585" sldId="269"/>
            <ac:picMk id="15" creationId="{169217AF-394B-7F40-21FC-E42881CF2910}"/>
          </ac:picMkLst>
        </pc:picChg>
        <pc:picChg chg="add del mod">
          <ac:chgData name="S Morrison" userId="fcf0cb76-e9c8-474d-9248-17e63b2395fc" providerId="ADAL" clId="{68B1F28E-E069-4045-AC44-167870207FD1}" dt="2023-05-29T12:24:09.121" v="159" actId="478"/>
          <ac:picMkLst>
            <pc:docMk/>
            <pc:sldMk cId="1162106585" sldId="269"/>
            <ac:picMk id="18" creationId="{343A9401-7DD2-5888-66EF-AB45B9135224}"/>
          </ac:picMkLst>
        </pc:picChg>
        <pc:picChg chg="add del mod">
          <ac:chgData name="S Morrison" userId="fcf0cb76-e9c8-474d-9248-17e63b2395fc" providerId="ADAL" clId="{68B1F28E-E069-4045-AC44-167870207FD1}" dt="2023-05-29T12:24:54.691" v="175" actId="478"/>
          <ac:picMkLst>
            <pc:docMk/>
            <pc:sldMk cId="1162106585" sldId="269"/>
            <ac:picMk id="20" creationId="{DB43F7FB-5B9D-DF4F-7334-E3F7CFE8DD9D}"/>
          </ac:picMkLst>
        </pc:picChg>
      </pc:sldChg>
      <pc:sldChg chg="del">
        <pc:chgData name="S Morrison" userId="fcf0cb76-e9c8-474d-9248-17e63b2395fc" providerId="ADAL" clId="{68B1F28E-E069-4045-AC44-167870207FD1}" dt="2023-05-29T12:16:08.123" v="41" actId="2696"/>
        <pc:sldMkLst>
          <pc:docMk/>
          <pc:sldMk cId="2663359125" sldId="270"/>
        </pc:sldMkLst>
      </pc:sldChg>
      <pc:sldChg chg="addSp delSp modSp mod">
        <pc:chgData name="S Morrison" userId="fcf0cb76-e9c8-474d-9248-17e63b2395fc" providerId="ADAL" clId="{68B1F28E-E069-4045-AC44-167870207FD1}" dt="2023-05-29T12:30:17.436" v="438" actId="1076"/>
        <pc:sldMkLst>
          <pc:docMk/>
          <pc:sldMk cId="2630757928" sldId="271"/>
        </pc:sldMkLst>
        <pc:spChg chg="del">
          <ac:chgData name="S Morrison" userId="fcf0cb76-e9c8-474d-9248-17e63b2395fc" providerId="ADAL" clId="{68B1F28E-E069-4045-AC44-167870207FD1}" dt="2023-05-29T12:28:17.167" v="317" actId="478"/>
          <ac:spMkLst>
            <pc:docMk/>
            <pc:sldMk cId="2630757928" sldId="271"/>
            <ac:spMk id="2" creationId="{736CCF81-CD66-3916-DCCE-0BE530BEA9BB}"/>
          </ac:spMkLst>
        </pc:spChg>
        <pc:spChg chg="add mod">
          <ac:chgData name="S Morrison" userId="fcf0cb76-e9c8-474d-9248-17e63b2395fc" providerId="ADAL" clId="{68B1F28E-E069-4045-AC44-167870207FD1}" dt="2023-05-29T12:28:20.151" v="318"/>
          <ac:spMkLst>
            <pc:docMk/>
            <pc:sldMk cId="2630757928" sldId="271"/>
            <ac:spMk id="3" creationId="{266A84BE-49DA-E58C-2A88-A37CB8B62F26}"/>
          </ac:spMkLst>
        </pc:spChg>
        <pc:spChg chg="add del mod">
          <ac:chgData name="S Morrison" userId="fcf0cb76-e9c8-474d-9248-17e63b2395fc" providerId="ADAL" clId="{68B1F28E-E069-4045-AC44-167870207FD1}" dt="2023-05-29T12:29:10.320" v="431" actId="1076"/>
          <ac:spMkLst>
            <pc:docMk/>
            <pc:sldMk cId="2630757928" sldId="271"/>
            <ac:spMk id="4" creationId="{C7E05ED1-E78E-0429-8052-29163582787C}"/>
          </ac:spMkLst>
        </pc:spChg>
        <pc:picChg chg="add mod">
          <ac:chgData name="S Morrison" userId="fcf0cb76-e9c8-474d-9248-17e63b2395fc" providerId="ADAL" clId="{68B1F28E-E069-4045-AC44-167870207FD1}" dt="2023-05-29T12:30:17.436" v="438" actId="1076"/>
          <ac:picMkLst>
            <pc:docMk/>
            <pc:sldMk cId="2630757928" sldId="271"/>
            <ac:picMk id="6" creationId="{BFFF0B19-03D2-DD2A-F329-091DBB9B8C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3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1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93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7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3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09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0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8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9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42" r:id="rId4"/>
    <p:sldLayoutId id="2147483843" r:id="rId5"/>
    <p:sldLayoutId id="2147483848" r:id="rId6"/>
    <p:sldLayoutId id="2147483844" r:id="rId7"/>
    <p:sldLayoutId id="2147483845" r:id="rId8"/>
    <p:sldLayoutId id="2147483846" r:id="rId9"/>
    <p:sldLayoutId id="2147483847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.jp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jpg"/><Relationship Id="rId7" Type="http://schemas.openxmlformats.org/officeDocument/2006/relationships/image" Target="../media/image10.jpe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png"/><Relationship Id="rId5" Type="http://schemas.openxmlformats.org/officeDocument/2006/relationships/image" Target="../media/image5.jpg"/><Relationship Id="rId10" Type="http://schemas.openxmlformats.org/officeDocument/2006/relationships/image" Target="../media/image13.svg"/><Relationship Id="rId4" Type="http://schemas.openxmlformats.org/officeDocument/2006/relationships/image" Target="../media/image4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274D7-AFBA-FA07-DB62-52B39CAC9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351" y="2188261"/>
            <a:ext cx="5222364" cy="4035313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Holy Rosary 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Nursery School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Our forest school diary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18</a:t>
            </a:r>
            <a:r>
              <a:rPr lang="en-GB" baseline="30000" dirty="0">
                <a:solidFill>
                  <a:srgbClr val="FFFFFF"/>
                </a:solidFill>
                <a:latin typeface="Elephant" panose="02020904090505020303" pitchFamily="18" charset="0"/>
              </a:rPr>
              <a:t>th</a:t>
            </a: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 April 2023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endParaRPr lang="en-GB" dirty="0">
              <a:solidFill>
                <a:srgbClr val="FFFFFF"/>
              </a:solidFill>
              <a:latin typeface="Elephant" panose="02020904090505020303" pitchFamily="18" charset="0"/>
            </a:endParaRPr>
          </a:p>
        </p:txBody>
      </p: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473B979C-01CC-D3A3-3C5C-48A7D4AFC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0709" r="6796" b="19658"/>
          <a:stretch/>
        </p:blipFill>
        <p:spPr>
          <a:xfrm>
            <a:off x="6616911" y="570151"/>
            <a:ext cx="5387851" cy="3296915"/>
          </a:xfrm>
          <a:prstGeom prst="rect">
            <a:avLst/>
          </a:prstGeom>
        </p:spPr>
      </p:pic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</p:spTree>
    <p:extLst>
      <p:ext uri="{BB962C8B-B14F-4D97-AF65-F5344CB8AC3E}">
        <p14:creationId xmlns:p14="http://schemas.microsoft.com/office/powerpoint/2010/main" val="174776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0" y="-50800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Leave no trace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Everyone helped to tidy up our site and leave no trace, in keeping with Forest School philosophy. </a:t>
            </a:r>
          </a:p>
        </p:txBody>
      </p:sp>
      <p:pic>
        <p:nvPicPr>
          <p:cNvPr id="6" name="Picture 5" descr="A sign in the grass&#10;&#10;Description automatically generated with low confidence">
            <a:extLst>
              <a:ext uri="{FF2B5EF4-FFF2-40B4-BE49-F238E27FC236}">
                <a16:creationId xmlns:a16="http://schemas.microsoft.com/office/drawing/2014/main" id="{9777B681-2544-04E0-03E8-10CCAF0E2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8" y="1404439"/>
            <a:ext cx="3312659" cy="2204424"/>
          </a:xfrm>
          <a:prstGeom prst="rect">
            <a:avLst/>
          </a:prstGeom>
        </p:spPr>
      </p:pic>
      <p:pic>
        <p:nvPicPr>
          <p:cNvPr id="9" name="Picture 8" descr="A sign on a tree&#10;&#10;Description automatically generated with low confidence">
            <a:extLst>
              <a:ext uri="{FF2B5EF4-FFF2-40B4-BE49-F238E27FC236}">
                <a16:creationId xmlns:a16="http://schemas.microsoft.com/office/drawing/2014/main" id="{072DF0BD-7F89-46DE-0E32-F9ABDFB90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7" y="3849826"/>
            <a:ext cx="3249951" cy="2162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C0EF9-9FCD-E08D-FDC7-9C3237DA0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8" y="2223280"/>
            <a:ext cx="3056007" cy="395514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A868C-895E-DA5B-7FD4-547D13D9270B}"/>
              </a:ext>
            </a:extLst>
          </p:cNvPr>
          <p:cNvSpPr txBox="1"/>
          <p:nvPr/>
        </p:nvSpPr>
        <p:spPr>
          <a:xfrm>
            <a:off x="3456947" y="633088"/>
            <a:ext cx="527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Elephant" panose="02020904090505020303" pitchFamily="18" charset="0"/>
              </a:rPr>
              <a:t>Safety first</a:t>
            </a:r>
            <a:r>
              <a:rPr lang="en-GB" sz="4800" dirty="0">
                <a:solidFill>
                  <a:schemeClr val="bg1"/>
                </a:solidFill>
                <a:latin typeface="Elephant" panose="02020904090505020303" pitchFamily="18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7CE99-2113-8FB9-064D-6133B391E31B}"/>
              </a:ext>
            </a:extLst>
          </p:cNvPr>
          <p:cNvSpPr txBox="1"/>
          <p:nvPr/>
        </p:nvSpPr>
        <p:spPr>
          <a:xfrm>
            <a:off x="9185418" y="1624360"/>
            <a:ext cx="24415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made sure the site was safe and listened carefully to what we had to do!</a:t>
            </a:r>
          </a:p>
        </p:txBody>
      </p:sp>
      <p:pic>
        <p:nvPicPr>
          <p:cNvPr id="2" name="Picture 1" descr="A group of children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8A4D0A6C-DAFF-8B61-AA63-7A8F5E4B3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" b="21066"/>
          <a:stretch/>
        </p:blipFill>
        <p:spPr>
          <a:xfrm>
            <a:off x="2230254" y="2252640"/>
            <a:ext cx="4367489" cy="26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8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1D2B1-6661-4CCA-F3A1-BB6F3BCF33C6}"/>
              </a:ext>
            </a:extLst>
          </p:cNvPr>
          <p:cNvSpPr txBox="1"/>
          <p:nvPr/>
        </p:nvSpPr>
        <p:spPr>
          <a:xfrm>
            <a:off x="3681632" y="622447"/>
            <a:ext cx="479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Boundary flags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7BECF-D78A-F5DA-28BB-EEB55A000F45}"/>
              </a:ext>
            </a:extLst>
          </p:cNvPr>
          <p:cNvSpPr txBox="1"/>
          <p:nvPr/>
        </p:nvSpPr>
        <p:spPr>
          <a:xfrm>
            <a:off x="9117577" y="1505670"/>
            <a:ext cx="2373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put out the boundary flags so we know the area we have to stay inside</a:t>
            </a:r>
          </a:p>
        </p:txBody>
      </p:sp>
      <p:pic>
        <p:nvPicPr>
          <p:cNvPr id="3" name="Picture 2" descr="A child standing on grass&#10;&#10;Description automatically generated with low confidence">
            <a:extLst>
              <a:ext uri="{FF2B5EF4-FFF2-40B4-BE49-F238E27FC236}">
                <a16:creationId xmlns:a16="http://schemas.microsoft.com/office/drawing/2014/main" id="{F17DDA49-728D-8AD8-CA6B-8527653DC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6312" y="2512767"/>
            <a:ext cx="2871492" cy="2153619"/>
          </a:xfrm>
          <a:prstGeom prst="rect">
            <a:avLst/>
          </a:prstGeom>
        </p:spPr>
      </p:pic>
      <p:pic>
        <p:nvPicPr>
          <p:cNvPr id="5" name="Picture 4" descr="A picture containing outdoor, footwear, grass, plant&#10;&#10;Description automatically generated">
            <a:extLst>
              <a:ext uri="{FF2B5EF4-FFF2-40B4-BE49-F238E27FC236}">
                <a16:creationId xmlns:a16="http://schemas.microsoft.com/office/drawing/2014/main" id="{E711D31A-539A-5370-9F4C-34A145AA8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6125" y="2382254"/>
            <a:ext cx="3097051" cy="23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-5621" y="11417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54585-9D65-8FD8-529E-DF368BB8406B}"/>
              </a:ext>
            </a:extLst>
          </p:cNvPr>
          <p:cNvSpPr txBox="1"/>
          <p:nvPr/>
        </p:nvSpPr>
        <p:spPr>
          <a:xfrm>
            <a:off x="3599544" y="760587"/>
            <a:ext cx="487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74CD7-CC00-91DD-CC62-0C8DBEFFF02B}"/>
              </a:ext>
            </a:extLst>
          </p:cNvPr>
          <p:cNvSpPr txBox="1"/>
          <p:nvPr/>
        </p:nvSpPr>
        <p:spPr>
          <a:xfrm>
            <a:off x="9071429" y="1016000"/>
            <a:ext cx="24054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go through the rules – 1 whistle means stop, 2 whistles mean come back to base and the 3</a:t>
            </a:r>
            <a:r>
              <a:rPr lang="en-GB" sz="2800" baseline="30000" dirty="0">
                <a:solidFill>
                  <a:schemeClr val="bg1"/>
                </a:solidFill>
              </a:rPr>
              <a:t>rd</a:t>
            </a:r>
            <a:r>
              <a:rPr lang="en-GB" sz="2800" dirty="0">
                <a:solidFill>
                  <a:schemeClr val="bg1"/>
                </a:solidFill>
              </a:rPr>
              <a:t> rule is to have fun &amp; learn!</a:t>
            </a:r>
          </a:p>
        </p:txBody>
      </p:sp>
      <p:pic>
        <p:nvPicPr>
          <p:cNvPr id="4" name="Picture 3" descr="A group of children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1201BABE-2DAA-7DA9-B8D5-18154E8CA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" b="21066"/>
          <a:stretch/>
        </p:blipFill>
        <p:spPr>
          <a:xfrm>
            <a:off x="2230254" y="2252640"/>
            <a:ext cx="4367489" cy="261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Planting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38851" y="1316492"/>
            <a:ext cx="24456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planted a variety of seeds in our Forest School Area.</a:t>
            </a:r>
          </a:p>
          <a:p>
            <a:r>
              <a:rPr lang="en-GB" sz="2800" dirty="0">
                <a:solidFill>
                  <a:schemeClr val="bg1"/>
                </a:solidFill>
              </a:rPr>
              <a:t>We learnt what plants need to grow and survive.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person, clothing, toddler, human face&#10;&#10;Description automatically generated">
            <a:extLst>
              <a:ext uri="{FF2B5EF4-FFF2-40B4-BE49-F238E27FC236}">
                <a16:creationId xmlns:a16="http://schemas.microsoft.com/office/drawing/2014/main" id="{3D4CE3D1-1E42-4453-7402-3823F7F64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4030126"/>
            <a:ext cx="2433608" cy="1983070"/>
          </a:xfrm>
          <a:prstGeom prst="rect">
            <a:avLst/>
          </a:prstGeom>
        </p:spPr>
      </p:pic>
      <p:pic>
        <p:nvPicPr>
          <p:cNvPr id="5" name="Picture 4" descr="A child playing with a toy watering can&#10;&#10;Description automatically generated with low confidence">
            <a:extLst>
              <a:ext uri="{FF2B5EF4-FFF2-40B4-BE49-F238E27FC236}">
                <a16:creationId xmlns:a16="http://schemas.microsoft.com/office/drawing/2014/main" id="{AECF5FD0-F67B-3F2F-1BB0-265B80FF79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75" y="2162340"/>
            <a:ext cx="1225131" cy="1633508"/>
          </a:xfrm>
          <a:prstGeom prst="rect">
            <a:avLst/>
          </a:prstGeom>
        </p:spPr>
      </p:pic>
      <p:pic>
        <p:nvPicPr>
          <p:cNvPr id="10" name="Picture 9" descr="A picture containing person, compost, ground, clothing&#10;&#10;Description automatically generated">
            <a:extLst>
              <a:ext uri="{FF2B5EF4-FFF2-40B4-BE49-F238E27FC236}">
                <a16:creationId xmlns:a16="http://schemas.microsoft.com/office/drawing/2014/main" id="{84ADC59B-A320-C89C-0C18-EBD1357B27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59" y="4147141"/>
            <a:ext cx="2332052" cy="1749039"/>
          </a:xfrm>
          <a:prstGeom prst="rect">
            <a:avLst/>
          </a:prstGeom>
        </p:spPr>
      </p:pic>
      <p:pic>
        <p:nvPicPr>
          <p:cNvPr id="13" name="Graphic 12" descr="Sun outline">
            <a:extLst>
              <a:ext uri="{FF2B5EF4-FFF2-40B4-BE49-F238E27FC236}">
                <a16:creationId xmlns:a16="http://schemas.microsoft.com/office/drawing/2014/main" id="{A04A6BF4-B7B1-3BE8-FC98-96BC77961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21288" y="2331554"/>
            <a:ext cx="997607" cy="997607"/>
          </a:xfrm>
          <a:prstGeom prst="rect">
            <a:avLst/>
          </a:prstGeom>
        </p:spPr>
      </p:pic>
      <p:pic>
        <p:nvPicPr>
          <p:cNvPr id="15" name="Graphic 14" descr="Water outline">
            <a:extLst>
              <a:ext uri="{FF2B5EF4-FFF2-40B4-BE49-F238E27FC236}">
                <a16:creationId xmlns:a16="http://schemas.microsoft.com/office/drawing/2014/main" id="{02D2673D-FC70-D100-5C66-6F44DDDCC7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0199" y="23269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Planting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70785" y="2011726"/>
            <a:ext cx="24456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planted in a variety of places; pots, baskets, planters and the ground!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A group of children playing in a garden&#10;&#10;Description automatically generated with low confidence">
            <a:extLst>
              <a:ext uri="{FF2B5EF4-FFF2-40B4-BE49-F238E27FC236}">
                <a16:creationId xmlns:a16="http://schemas.microsoft.com/office/drawing/2014/main" id="{7F1169BE-6C5F-0455-8290-84AC28728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4" y="2173631"/>
            <a:ext cx="2367690" cy="1775768"/>
          </a:xfrm>
          <a:prstGeom prst="rect">
            <a:avLst/>
          </a:prstGeom>
        </p:spPr>
      </p:pic>
      <p:pic>
        <p:nvPicPr>
          <p:cNvPr id="10" name="Picture 9" descr="A group of children playing in a garden&#10;&#10;Description automatically generated with low confidence">
            <a:extLst>
              <a:ext uri="{FF2B5EF4-FFF2-40B4-BE49-F238E27FC236}">
                <a16:creationId xmlns:a16="http://schemas.microsoft.com/office/drawing/2014/main" id="{F00A3415-9DA0-52E7-9F4D-89E3A412A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77" y="2530927"/>
            <a:ext cx="2543111" cy="1907334"/>
          </a:xfrm>
          <a:prstGeom prst="rect">
            <a:avLst/>
          </a:prstGeom>
        </p:spPr>
      </p:pic>
      <p:pic>
        <p:nvPicPr>
          <p:cNvPr id="13" name="Picture 12" descr="A picture containing outdoor, grass, plant, person&#10;&#10;Description automatically generated">
            <a:extLst>
              <a:ext uri="{FF2B5EF4-FFF2-40B4-BE49-F238E27FC236}">
                <a16:creationId xmlns:a16="http://schemas.microsoft.com/office/drawing/2014/main" id="{BEEB253D-6FAE-B811-E38C-743C7DB0A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76" y="2411662"/>
            <a:ext cx="2197290" cy="2929720"/>
          </a:xfrm>
          <a:prstGeom prst="rect">
            <a:avLst/>
          </a:prstGeom>
        </p:spPr>
      </p:pic>
      <p:pic>
        <p:nvPicPr>
          <p:cNvPr id="15" name="Picture 14" descr="A picture containing person, clothing, outdoor, toddler&#10;&#10;Description automatically generated">
            <a:extLst>
              <a:ext uri="{FF2B5EF4-FFF2-40B4-BE49-F238E27FC236}">
                <a16:creationId xmlns:a16="http://schemas.microsoft.com/office/drawing/2014/main" id="{169217AF-394B-7F40-21FC-E42881CF29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4" y="4247745"/>
            <a:ext cx="2326730" cy="174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0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74239" y="1617138"/>
            <a:ext cx="2445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will take care of all our plants each day and will take some home to look after with our families too!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A84BE-49DA-E58C-2A88-A37CB8B62F26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Planting</a:t>
            </a:r>
          </a:p>
        </p:txBody>
      </p:sp>
      <p:pic>
        <p:nvPicPr>
          <p:cNvPr id="6" name="Picture 5" descr="A hand holding a cup with dirt in it&#10;&#10;Description automatically generated with low confidence">
            <a:extLst>
              <a:ext uri="{FF2B5EF4-FFF2-40B4-BE49-F238E27FC236}">
                <a16:creationId xmlns:a16="http://schemas.microsoft.com/office/drawing/2014/main" id="{BFFF0B19-03D2-DD2A-F329-091DBB9B8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12" y="2684668"/>
            <a:ext cx="1445825" cy="239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57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Play time!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311822" y="1328048"/>
            <a:ext cx="2445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finished our session with some play time!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pic>
        <p:nvPicPr>
          <p:cNvPr id="5" name="Picture 4" descr="A group of kids playing in a tent&#10;&#10;Description automatically generated with medium confidence">
            <a:extLst>
              <a:ext uri="{FF2B5EF4-FFF2-40B4-BE49-F238E27FC236}">
                <a16:creationId xmlns:a16="http://schemas.microsoft.com/office/drawing/2014/main" id="{D1074498-1367-9ECC-5F7F-250E4603D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0" y="2235989"/>
            <a:ext cx="2598374" cy="3557399"/>
          </a:xfrm>
          <a:prstGeom prst="rect">
            <a:avLst/>
          </a:prstGeom>
        </p:spPr>
      </p:pic>
      <p:pic>
        <p:nvPicPr>
          <p:cNvPr id="7" name="Picture 6" descr="A child sitting on a wooden structure&#10;&#10;Description automatically generated with low confidence">
            <a:extLst>
              <a:ext uri="{FF2B5EF4-FFF2-40B4-BE49-F238E27FC236}">
                <a16:creationId xmlns:a16="http://schemas.microsoft.com/office/drawing/2014/main" id="{32F0EA19-3625-997F-8FDD-7654788C8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25" y="1830593"/>
            <a:ext cx="2242364" cy="1681773"/>
          </a:xfrm>
          <a:prstGeom prst="rect">
            <a:avLst/>
          </a:prstGeom>
        </p:spPr>
      </p:pic>
      <p:pic>
        <p:nvPicPr>
          <p:cNvPr id="10" name="Picture 9" descr="A picture containing outdoor, clothing, plant, person&#10;&#10;Description automatically generated">
            <a:extLst>
              <a:ext uri="{FF2B5EF4-FFF2-40B4-BE49-F238E27FC236}">
                <a16:creationId xmlns:a16="http://schemas.microsoft.com/office/drawing/2014/main" id="{D85445CF-636B-EC48-F95C-A89647612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6256" y="3641534"/>
            <a:ext cx="1931567" cy="14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7278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008358" y="1141651"/>
            <a:ext cx="2889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Everyone loved the planting activities  today. No sad faces!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F0A53A49-BDAB-137F-7225-227D0A107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0" y="1699386"/>
            <a:ext cx="1740466" cy="1652083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F6B82693-2EE8-5209-3095-70A561923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0" y="4124632"/>
            <a:ext cx="1740466" cy="1755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065BD4-FEA5-DC53-458B-183EE0D6F5EE}"/>
              </a:ext>
            </a:extLst>
          </p:cNvPr>
          <p:cNvSpPr txBox="1"/>
          <p:nvPr/>
        </p:nvSpPr>
        <p:spPr>
          <a:xfrm>
            <a:off x="5488013" y="3282602"/>
            <a:ext cx="187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3B8A6-79AF-668D-1EFB-22773FAC6489}"/>
              </a:ext>
            </a:extLst>
          </p:cNvPr>
          <p:cNvSpPr txBox="1"/>
          <p:nvPr/>
        </p:nvSpPr>
        <p:spPr>
          <a:xfrm>
            <a:off x="6983711" y="4615948"/>
            <a:ext cx="158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2D06659B-1D74-D701-CBB2-4CA1E5716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24" y="4240966"/>
            <a:ext cx="1274553" cy="12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0308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LightSeedRightStep">
      <a:dk1>
        <a:srgbClr val="000000"/>
      </a:dk1>
      <a:lt1>
        <a:srgbClr val="FFFFFF"/>
      </a:lt1>
      <a:dk2>
        <a:srgbClr val="303920"/>
      </a:dk2>
      <a:lt2>
        <a:srgbClr val="E2E8E5"/>
      </a:lt2>
      <a:accent1>
        <a:srgbClr val="CF8DAC"/>
      </a:accent1>
      <a:accent2>
        <a:srgbClr val="C57478"/>
      </a:accent2>
      <a:accent3>
        <a:srgbClr val="C8987C"/>
      </a:accent3>
      <a:accent4>
        <a:srgbClr val="B4A36A"/>
      </a:accent4>
      <a:accent5>
        <a:srgbClr val="9EA973"/>
      </a:accent5>
      <a:accent6>
        <a:srgbClr val="83AF67"/>
      </a:accent6>
      <a:hlink>
        <a:srgbClr val="579075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307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Batang</vt:lpstr>
      <vt:lpstr>Arial</vt:lpstr>
      <vt:lpstr>Avenir Next LT Pro Light</vt:lpstr>
      <vt:lpstr>Elephant</vt:lpstr>
      <vt:lpstr>AlignmentVTI</vt:lpstr>
      <vt:lpstr>Holy Rosary  Nursery School  Our forest school diary 18th April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Rosary  Nursery School  Our forest school diary April 2023</dc:title>
  <dc:creator>S Morrison</dc:creator>
  <cp:lastModifiedBy>S Morrison</cp:lastModifiedBy>
  <cp:revision>3</cp:revision>
  <dcterms:created xsi:type="dcterms:W3CDTF">2023-04-10T10:17:12Z</dcterms:created>
  <dcterms:modified xsi:type="dcterms:W3CDTF">2023-06-14T09:23:27Z</dcterms:modified>
</cp:coreProperties>
</file>