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06B374-AE1F-4F71-9009-376F5C59DEE6}" v="11" dt="2023-07-30T14:57:04.1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1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 Morrison" userId="fcf0cb76-e9c8-474d-9248-17e63b2395fc" providerId="ADAL" clId="{6B06B374-AE1F-4F71-9009-376F5C59DEE6}"/>
    <pc:docChg chg="undo custSel delSld modSld">
      <pc:chgData name="S Morrison" userId="fcf0cb76-e9c8-474d-9248-17e63b2395fc" providerId="ADAL" clId="{6B06B374-AE1F-4F71-9009-376F5C59DEE6}" dt="2023-07-30T14:58:35.052" v="260" actId="1076"/>
      <pc:docMkLst>
        <pc:docMk/>
      </pc:docMkLst>
      <pc:sldChg chg="addSp delSp modSp mod">
        <pc:chgData name="S Morrison" userId="fcf0cb76-e9c8-474d-9248-17e63b2395fc" providerId="ADAL" clId="{6B06B374-AE1F-4F71-9009-376F5C59DEE6}" dt="2023-07-30T14:58:35.052" v="260" actId="1076"/>
        <pc:sldMkLst>
          <pc:docMk/>
          <pc:sldMk cId="1747767299" sldId="256"/>
        </pc:sldMkLst>
        <pc:picChg chg="add del mod">
          <ac:chgData name="S Morrison" userId="fcf0cb76-e9c8-474d-9248-17e63b2395fc" providerId="ADAL" clId="{6B06B374-AE1F-4F71-9009-376F5C59DEE6}" dt="2023-07-30T14:57:04.198" v="258" actId="931"/>
          <ac:picMkLst>
            <pc:docMk/>
            <pc:sldMk cId="1747767299" sldId="256"/>
            <ac:picMk id="4" creationId="{597D1463-43AD-2A10-42AA-5397E4160051}"/>
          </ac:picMkLst>
        </pc:picChg>
        <pc:picChg chg="mod">
          <ac:chgData name="S Morrison" userId="fcf0cb76-e9c8-474d-9248-17e63b2395fc" providerId="ADAL" clId="{6B06B374-AE1F-4F71-9009-376F5C59DEE6}" dt="2023-07-30T14:58:35.052" v="260" actId="1076"/>
          <ac:picMkLst>
            <pc:docMk/>
            <pc:sldMk cId="1747767299" sldId="256"/>
            <ac:picMk id="48" creationId="{2AD65668-1D5B-C248-B553-A2D9F737A4C4}"/>
          </ac:picMkLst>
        </pc:picChg>
      </pc:sldChg>
      <pc:sldChg chg="addSp delSp modSp mod">
        <pc:chgData name="S Morrison" userId="fcf0cb76-e9c8-474d-9248-17e63b2395fc" providerId="ADAL" clId="{6B06B374-AE1F-4F71-9009-376F5C59DEE6}" dt="2023-07-30T14:51:56.263" v="178" actId="20577"/>
        <pc:sldMkLst>
          <pc:docMk/>
          <pc:sldMk cId="1503121224" sldId="260"/>
        </pc:sldMkLst>
        <pc:spChg chg="mod">
          <ac:chgData name="S Morrison" userId="fcf0cb76-e9c8-474d-9248-17e63b2395fc" providerId="ADAL" clId="{6B06B374-AE1F-4F71-9009-376F5C59DEE6}" dt="2023-07-30T14:51:56.263" v="178" actId="20577"/>
          <ac:spMkLst>
            <pc:docMk/>
            <pc:sldMk cId="1503121224" sldId="260"/>
            <ac:spMk id="4" creationId="{C7E05ED1-E78E-0429-8052-29163582787C}"/>
          </ac:spMkLst>
        </pc:spChg>
        <pc:picChg chg="add del mod">
          <ac:chgData name="S Morrison" userId="fcf0cb76-e9c8-474d-9248-17e63b2395fc" providerId="ADAL" clId="{6B06B374-AE1F-4F71-9009-376F5C59DEE6}" dt="2023-07-30T14:48:14.109" v="48" actId="478"/>
          <ac:picMkLst>
            <pc:docMk/>
            <pc:sldMk cId="1503121224" sldId="260"/>
            <ac:picMk id="5" creationId="{B266851F-3911-9CB9-391F-90B88D071BC3}"/>
          </ac:picMkLst>
        </pc:picChg>
        <pc:picChg chg="add mod">
          <ac:chgData name="S Morrison" userId="fcf0cb76-e9c8-474d-9248-17e63b2395fc" providerId="ADAL" clId="{6B06B374-AE1F-4F71-9009-376F5C59DEE6}" dt="2023-07-30T14:51:21.446" v="169" actId="1076"/>
          <ac:picMkLst>
            <pc:docMk/>
            <pc:sldMk cId="1503121224" sldId="260"/>
            <ac:picMk id="7" creationId="{219AECF0-00CC-8194-E0B7-F747EE5ECD9B}"/>
          </ac:picMkLst>
        </pc:picChg>
        <pc:picChg chg="add mod">
          <ac:chgData name="S Morrison" userId="fcf0cb76-e9c8-474d-9248-17e63b2395fc" providerId="ADAL" clId="{6B06B374-AE1F-4F71-9009-376F5C59DEE6}" dt="2023-07-30T14:51:23.491" v="170" actId="1076"/>
          <ac:picMkLst>
            <pc:docMk/>
            <pc:sldMk cId="1503121224" sldId="260"/>
            <ac:picMk id="10" creationId="{E50B482C-9FB3-0E49-4E8F-6B0574741450}"/>
          </ac:picMkLst>
        </pc:picChg>
        <pc:picChg chg="add mod">
          <ac:chgData name="S Morrison" userId="fcf0cb76-e9c8-474d-9248-17e63b2395fc" providerId="ADAL" clId="{6B06B374-AE1F-4F71-9009-376F5C59DEE6}" dt="2023-07-30T14:51:49.375" v="177" actId="1076"/>
          <ac:picMkLst>
            <pc:docMk/>
            <pc:sldMk cId="1503121224" sldId="260"/>
            <ac:picMk id="13" creationId="{B7716F36-911A-AD71-36F1-9EAE37BA7CF0}"/>
          </ac:picMkLst>
        </pc:picChg>
      </pc:sldChg>
      <pc:sldChg chg="addSp modSp mod">
        <pc:chgData name="S Morrison" userId="fcf0cb76-e9c8-474d-9248-17e63b2395fc" providerId="ADAL" clId="{6B06B374-AE1F-4F71-9009-376F5C59DEE6}" dt="2023-07-30T14:53:19.839" v="200" actId="14100"/>
        <pc:sldMkLst>
          <pc:docMk/>
          <pc:sldMk cId="536229161" sldId="266"/>
        </pc:sldMkLst>
        <pc:picChg chg="add mod">
          <ac:chgData name="S Morrison" userId="fcf0cb76-e9c8-474d-9248-17e63b2395fc" providerId="ADAL" clId="{6B06B374-AE1F-4F71-9009-376F5C59DEE6}" dt="2023-07-30T14:53:19.839" v="200" actId="14100"/>
          <ac:picMkLst>
            <pc:docMk/>
            <pc:sldMk cId="536229161" sldId="266"/>
            <ac:picMk id="5" creationId="{459351DC-E152-7BE9-054E-97FA336F2AFA}"/>
          </ac:picMkLst>
        </pc:picChg>
        <pc:picChg chg="add mod">
          <ac:chgData name="S Morrison" userId="fcf0cb76-e9c8-474d-9248-17e63b2395fc" providerId="ADAL" clId="{6B06B374-AE1F-4F71-9009-376F5C59DEE6}" dt="2023-07-30T14:53:16.478" v="199" actId="1076"/>
          <ac:picMkLst>
            <pc:docMk/>
            <pc:sldMk cId="536229161" sldId="266"/>
            <ac:picMk id="7" creationId="{980253EC-73A5-7BFD-DF6D-B3E7E27F7050}"/>
          </ac:picMkLst>
        </pc:picChg>
        <pc:picChg chg="add mod">
          <ac:chgData name="S Morrison" userId="fcf0cb76-e9c8-474d-9248-17e63b2395fc" providerId="ADAL" clId="{6B06B374-AE1F-4F71-9009-376F5C59DEE6}" dt="2023-07-30T14:53:10.580" v="197" actId="1076"/>
          <ac:picMkLst>
            <pc:docMk/>
            <pc:sldMk cId="536229161" sldId="266"/>
            <ac:picMk id="10" creationId="{98F92C91-7C93-2E16-040F-0644107032E8}"/>
          </ac:picMkLst>
        </pc:picChg>
      </pc:sldChg>
      <pc:sldChg chg="addSp modSp mod">
        <pc:chgData name="S Morrison" userId="fcf0cb76-e9c8-474d-9248-17e63b2395fc" providerId="ADAL" clId="{6B06B374-AE1F-4F71-9009-376F5C59DEE6}" dt="2023-07-30T14:54:00.982" v="251" actId="20577"/>
        <pc:sldMkLst>
          <pc:docMk/>
          <pc:sldMk cId="1656940308" sldId="267"/>
        </pc:sldMkLst>
        <pc:spChg chg="mod">
          <ac:chgData name="S Morrison" userId="fcf0cb76-e9c8-474d-9248-17e63b2395fc" providerId="ADAL" clId="{6B06B374-AE1F-4F71-9009-376F5C59DEE6}" dt="2023-07-30T14:54:00.982" v="251" actId="20577"/>
          <ac:spMkLst>
            <pc:docMk/>
            <pc:sldMk cId="1656940308" sldId="267"/>
            <ac:spMk id="4" creationId="{C7E05ED1-E78E-0429-8052-29163582787C}"/>
          </ac:spMkLst>
        </pc:spChg>
        <pc:picChg chg="add mod">
          <ac:chgData name="S Morrison" userId="fcf0cb76-e9c8-474d-9248-17e63b2395fc" providerId="ADAL" clId="{6B06B374-AE1F-4F71-9009-376F5C59DEE6}" dt="2023-07-30T14:53:45.057" v="205" actId="1076"/>
          <ac:picMkLst>
            <pc:docMk/>
            <pc:sldMk cId="1656940308" sldId="267"/>
            <ac:picMk id="5" creationId="{4F60F8A7-CD80-32B2-560B-D8ADEED20BAD}"/>
          </ac:picMkLst>
        </pc:picChg>
      </pc:sldChg>
      <pc:sldChg chg="addSp delSp modSp del mod">
        <pc:chgData name="S Morrison" userId="fcf0cb76-e9c8-474d-9248-17e63b2395fc" providerId="ADAL" clId="{6B06B374-AE1F-4F71-9009-376F5C59DEE6}" dt="2023-07-30T14:52:01.820" v="179" actId="2696"/>
        <pc:sldMkLst>
          <pc:docMk/>
          <pc:sldMk cId="1162106585" sldId="269"/>
        </pc:sldMkLst>
        <pc:spChg chg="del">
          <ac:chgData name="S Morrison" userId="fcf0cb76-e9c8-474d-9248-17e63b2395fc" providerId="ADAL" clId="{6B06B374-AE1F-4F71-9009-376F5C59DEE6}" dt="2023-07-30T14:49:50.961" v="160" actId="478"/>
          <ac:spMkLst>
            <pc:docMk/>
            <pc:sldMk cId="1162106585" sldId="269"/>
            <ac:spMk id="2" creationId="{736CCF81-CD66-3916-DCCE-0BE530BEA9BB}"/>
          </ac:spMkLst>
        </pc:spChg>
        <pc:picChg chg="add mod">
          <ac:chgData name="S Morrison" userId="fcf0cb76-e9c8-474d-9248-17e63b2395fc" providerId="ADAL" clId="{6B06B374-AE1F-4F71-9009-376F5C59DEE6}" dt="2023-07-30T14:51:01.654" v="168" actId="14100"/>
          <ac:picMkLst>
            <pc:docMk/>
            <pc:sldMk cId="1162106585" sldId="269"/>
            <ac:picMk id="5" creationId="{BDEF805E-1CE9-365E-D188-2575089BD1F5}"/>
          </ac:picMkLst>
        </pc:picChg>
      </pc:sldChg>
      <pc:sldChg chg="del">
        <pc:chgData name="S Morrison" userId="fcf0cb76-e9c8-474d-9248-17e63b2395fc" providerId="ADAL" clId="{6B06B374-AE1F-4F71-9009-376F5C59DEE6}" dt="2023-07-30T14:50:29.859" v="162" actId="2696"/>
        <pc:sldMkLst>
          <pc:docMk/>
          <pc:sldMk cId="2663359125" sldId="270"/>
        </pc:sldMkLst>
      </pc:sldChg>
      <pc:sldChg chg="del">
        <pc:chgData name="S Morrison" userId="fcf0cb76-e9c8-474d-9248-17e63b2395fc" providerId="ADAL" clId="{6B06B374-AE1F-4F71-9009-376F5C59DEE6}" dt="2023-07-30T14:50:27.014" v="161" actId="2696"/>
        <pc:sldMkLst>
          <pc:docMk/>
          <pc:sldMk cId="2630757928" sldId="27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8E5E-745C-407D-B425-C78EBF08D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1" y="822960"/>
            <a:ext cx="6057899" cy="5015169"/>
          </a:xfrm>
        </p:spPr>
        <p:txBody>
          <a:bodyPr anchor="t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A4D5-56F4-4287-B174-56C55B18F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113" y="3003642"/>
            <a:ext cx="3522199" cy="2900274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9C19-FEE0-4852-B181-14A0DD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27DDF-01B7-463C-82BC-BBF429618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2056A-C3EE-4809-B1F3-1CEEEA266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40FCEE-B6E2-46D0-9BB0-F45F79545E9D}"/>
              </a:ext>
            </a:extLst>
          </p:cNvPr>
          <p:cNvCxnSpPr>
            <a:cxnSpLocks/>
          </p:cNvCxnSpPr>
          <p:nvPr/>
        </p:nvCxnSpPr>
        <p:spPr>
          <a:xfrm flipH="1">
            <a:off x="571501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D2FB83-3783-4477-80B5-DA5BF10BAF57}"/>
              </a:ext>
            </a:extLst>
          </p:cNvPr>
          <p:cNvCxnSpPr>
            <a:cxnSpLocks/>
          </p:cNvCxnSpPr>
          <p:nvPr/>
        </p:nvCxnSpPr>
        <p:spPr>
          <a:xfrm>
            <a:off x="7742482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3EA203-71D5-49C0-9626-FFA8E46787B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03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9A0A-70FC-426A-8B3B-60FAF980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47EC6-9753-4ABC-BB66-64CCC8BA0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71499" y="2036363"/>
            <a:ext cx="11059811" cy="3870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84D9F-DC99-4B4C-98CF-178BBBB7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6840-AC0B-4260-8368-08E0A22D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5DAB8-EC07-4CCF-96EA-5D8ACDAE6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38F1AC-9961-4786-A189-20863DD97F68}"/>
              </a:ext>
            </a:extLst>
          </p:cNvPr>
          <p:cNvCxnSpPr>
            <a:cxnSpLocks/>
          </p:cNvCxnSpPr>
          <p:nvPr/>
        </p:nvCxnSpPr>
        <p:spPr>
          <a:xfrm flipH="1">
            <a:off x="571500" y="1780979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12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75F678-EC03-4845-A51B-C90FA6A15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77953" y="797251"/>
            <a:ext cx="2483929" cy="52837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A8B4D-A39F-4528-975A-9C84BEE77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6094" y="797251"/>
            <a:ext cx="8101072" cy="52837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E4A23-6984-4AD1-A51D-600EDC26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3E28-C341-49CC-BAAB-0C0D1982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6D54A-8E86-4026-8DD0-5B0979BB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B05DA4-DF32-4D7A-9E4D-36309C90C5BB}"/>
              </a:ext>
            </a:extLst>
          </p:cNvPr>
          <p:cNvCxnSpPr>
            <a:cxnSpLocks/>
          </p:cNvCxnSpPr>
          <p:nvPr/>
        </p:nvCxnSpPr>
        <p:spPr>
          <a:xfrm flipH="1">
            <a:off x="566094" y="57711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CC7262-4997-41E4-976D-BA82E148280F}"/>
              </a:ext>
            </a:extLst>
          </p:cNvPr>
          <p:cNvCxnSpPr>
            <a:cxnSpLocks/>
          </p:cNvCxnSpPr>
          <p:nvPr/>
        </p:nvCxnSpPr>
        <p:spPr>
          <a:xfrm flipV="1">
            <a:off x="8875226" y="571500"/>
            <a:ext cx="0" cy="57114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5063B5-E478-4C41-AD40-49A39AE07429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93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B2ED8-7F53-4C03-A740-493E5079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11087-99A9-4100-B5F7-520880DE3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2075688"/>
            <a:ext cx="11059811" cy="3910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B4B20-1A65-4A26-B11E-6095083A1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D52D3-E985-4FEB-89B9-57C75471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A751A-C72D-47C1-A7A6-E8510A40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7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F78-07BF-45A9-92D4-E4E0A1E8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14255"/>
            <a:ext cx="6867115" cy="5009471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C2A83-A380-4828-BC68-C065C8BC5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9817" y="914399"/>
            <a:ext cx="2370268" cy="2670273"/>
          </a:xfr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400" cap="all" spc="3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92B2F-8804-4195-A779-F5C67C25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9C26-4411-4833-A917-A45E62D5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C7C7-F862-434D-A87A-DECE9FD2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0BAA4B-C4C0-40C1-8DC8-B4E2F8A68E12}"/>
              </a:ext>
            </a:extLst>
          </p:cNvPr>
          <p:cNvCxnSpPr>
            <a:cxnSpLocks/>
          </p:cNvCxnSpPr>
          <p:nvPr/>
        </p:nvCxnSpPr>
        <p:spPr>
          <a:xfrm>
            <a:off x="8872625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0A2259-2540-4B32-A999-2B46A6790E3D}"/>
              </a:ext>
            </a:extLst>
          </p:cNvPr>
          <p:cNvCxnSpPr>
            <a:cxnSpLocks/>
          </p:cNvCxnSpPr>
          <p:nvPr/>
        </p:nvCxnSpPr>
        <p:spPr>
          <a:xfrm flipH="1">
            <a:off x="566094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EFB0ED-3F76-4403-AD0B-E738DD9D8CB6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237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6BD5F-CF53-4DD5-B8C5-27BBA2BB8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09684"/>
            <a:ext cx="11049000" cy="105716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6C2E1-5D5E-409F-BEE8-F48CE86F5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9447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BF823-1BFB-4CF0-BAF4-D660C8F1A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082" y="2074990"/>
            <a:ext cx="5181600" cy="41019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F816E-EE02-44A4-8B81-B324ECFD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4D9E4-A693-44D2-A3E8-E3AABC90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F669F-4B8E-415D-A9BF-AD451F45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0AF959-FCDC-4B92-9324-06A06C0D56F2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09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85E5-82C4-4BAE-B2B0-A078ABD6C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69" y="699118"/>
            <a:ext cx="11025062" cy="1063601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D15C7-F445-40F7-88F6-FD6526269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468" y="2022883"/>
            <a:ext cx="5230469" cy="564079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52C35-AA8E-4154-8A78-7DE9590E1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469" y="2866031"/>
            <a:ext cx="5157787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7EAC6-567C-4A4A-BB10-57EC14B97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41470" y="2022883"/>
            <a:ext cx="5183188" cy="564080"/>
          </a:xfrm>
        </p:spPr>
        <p:txBody>
          <a:bodyPr anchor="ctr">
            <a:norm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9A083F-AD60-4437-B32A-44035D78A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1470" y="2866031"/>
            <a:ext cx="5183188" cy="32276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BF86F-3266-4551-B680-06F401FF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B38FE-80F9-4582-B2E1-B067C288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BEF32-F637-47A1-9ED3-AFC4F79F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C508D4-7C99-4B8D-BCDE-F0001BD345D9}"/>
              </a:ext>
            </a:extLst>
          </p:cNvPr>
          <p:cNvCxnSpPr>
            <a:cxnSpLocks/>
          </p:cNvCxnSpPr>
          <p:nvPr/>
        </p:nvCxnSpPr>
        <p:spPr>
          <a:xfrm flipV="1">
            <a:off x="6101405" y="1883336"/>
            <a:ext cx="0" cy="4399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9BF61B-7951-48F4-982B-9401A483FFBF}"/>
              </a:ext>
            </a:extLst>
          </p:cNvPr>
          <p:cNvCxnSpPr>
            <a:cxnSpLocks/>
          </p:cNvCxnSpPr>
          <p:nvPr/>
        </p:nvCxnSpPr>
        <p:spPr>
          <a:xfrm flipH="1">
            <a:off x="577485" y="273859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90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A94CB-6BE5-4B9E-B0A6-54F83B20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7452"/>
            <a:ext cx="11049000" cy="1161836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E8643C-1A5D-4F23-B0D7-5B46F5E4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A3394-78CC-43B0-9762-5E826F8BB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347F0A-1980-4E13-AB22-AE3B8AA44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9D858B-8A9C-4235-B151-81C99A3D20D2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C7798B-3ECB-4076-8955-A82116BB0D2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18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61D85-3E72-406F-AB26-B4ED9491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9C831E-4321-467E-9090-C89C48CF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A9556-B3D8-4403-835F-11AE2D40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8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AA48-D521-423D-B185-6490EF57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" y="810344"/>
            <a:ext cx="3478084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4E6DD-DDD2-4ED6-B8A9-A8B6D7656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09" y="931232"/>
            <a:ext cx="6700679" cy="50793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08F5E-AD33-4ACF-84C9-78B0FF6BE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578608"/>
            <a:ext cx="3478783" cy="34172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7604E-7DD4-4497-B325-74F899E8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2BEED-A8F6-4256-9539-4434694A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A1AA6-EE0B-48FD-A7DE-6CEE6A8C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F35B32-9A23-4805-94A6-96826D202139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2BA7DA-3944-40D4-91CD-40CA24DBB79B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A0B78-39E7-4039-B8BE-4F425688C6DF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68B99C-0744-42EE-9713-AB0CEC3F5D85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3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2732-5D39-4B30-A499-D51BABC88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802204"/>
            <a:ext cx="3478787" cy="1408062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F5AEC-77BC-4A52-8A56-C6479CA6A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23467" y="847384"/>
            <a:ext cx="6907844" cy="52168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A9240-8762-4C7D-AF22-A844CB2EC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498" y="2574906"/>
            <a:ext cx="3478787" cy="343571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95685-E45D-4E74-8B78-D3B8E85C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FCBA3-0FF5-47C2-901A-645F6185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30381-5320-46AD-A0B9-7C04B3E5A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57A432-D933-402A-8657-216EE20450EE}"/>
              </a:ext>
            </a:extLst>
          </p:cNvPr>
          <p:cNvCxnSpPr>
            <a:cxnSpLocks/>
          </p:cNvCxnSpPr>
          <p:nvPr/>
        </p:nvCxnSpPr>
        <p:spPr>
          <a:xfrm flipH="1">
            <a:off x="571500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B1E0F3-D71B-436F-A10B-B6EA7125F684}"/>
              </a:ext>
            </a:extLst>
          </p:cNvPr>
          <p:cNvCxnSpPr>
            <a:cxnSpLocks/>
          </p:cNvCxnSpPr>
          <p:nvPr/>
        </p:nvCxnSpPr>
        <p:spPr>
          <a:xfrm flipV="1">
            <a:off x="4419601" y="571500"/>
            <a:ext cx="0" cy="5715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EE64F5-2B48-4A2E-BA5E-1D37F1A7C9A3}"/>
              </a:ext>
            </a:extLst>
          </p:cNvPr>
          <p:cNvCxnSpPr>
            <a:cxnSpLocks/>
          </p:cNvCxnSpPr>
          <p:nvPr/>
        </p:nvCxnSpPr>
        <p:spPr>
          <a:xfrm flipH="1">
            <a:off x="571501" y="2406845"/>
            <a:ext cx="3848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9BF9AA-A2C8-4233-B597-EB11C6D6A0E0}"/>
              </a:ext>
            </a:extLst>
          </p:cNvPr>
          <p:cNvCxnSpPr>
            <a:cxnSpLocks/>
          </p:cNvCxnSpPr>
          <p:nvPr/>
        </p:nvCxnSpPr>
        <p:spPr>
          <a:xfrm flipH="1">
            <a:off x="577485" y="6283518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29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1467D-9ED1-4211-A71E-41C91C75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89289"/>
            <a:ext cx="11049000" cy="108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8A6A1-C9C7-4FDF-B4DA-1E86B6A3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499" y="2075688"/>
            <a:ext cx="11059811" cy="381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CC44A-C635-4CD0-90E9-D9503AF4C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36732" y="6397103"/>
            <a:ext cx="30919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fld id="{1C8322F6-1C60-46CF-968C-BC20E470F443}" type="datetimeFigureOut">
              <a:rPr lang="en-US" smtClean="0"/>
              <a:t>7/30/2023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BF682-1A47-492C-81E3-9DB0A50ECB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5782" y="63971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2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C814B-9105-44ED-98A9-D326B2E2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4553" y="6397103"/>
            <a:ext cx="700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5EEB83C2-341F-4C28-A243-1C56DDDA54D3}" type="slidenum">
              <a:rPr lang="en-US" smtClean="0"/>
              <a:t>‹#›</a:t>
            </a:fld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814345-41DE-42C5-8657-66C1417DF81A}"/>
              </a:ext>
            </a:extLst>
          </p:cNvPr>
          <p:cNvCxnSpPr>
            <a:cxnSpLocks/>
          </p:cNvCxnSpPr>
          <p:nvPr/>
        </p:nvCxnSpPr>
        <p:spPr>
          <a:xfrm flipH="1">
            <a:off x="566094" y="6286347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68E419-3727-4F5E-8840-AF149B33B0B7}"/>
              </a:ext>
            </a:extLst>
          </p:cNvPr>
          <p:cNvCxnSpPr>
            <a:cxnSpLocks/>
          </p:cNvCxnSpPr>
          <p:nvPr/>
        </p:nvCxnSpPr>
        <p:spPr>
          <a:xfrm flipH="1">
            <a:off x="577485" y="1883336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9B6EC-D7AE-452F-8D0C-D11BD3377F3E}"/>
              </a:ext>
            </a:extLst>
          </p:cNvPr>
          <p:cNvCxnSpPr>
            <a:cxnSpLocks/>
          </p:cNvCxnSpPr>
          <p:nvPr/>
        </p:nvCxnSpPr>
        <p:spPr>
          <a:xfrm flipH="1">
            <a:off x="577485" y="571500"/>
            <a:ext cx="110598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67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42" r:id="rId4"/>
    <p:sldLayoutId id="2147483843" r:id="rId5"/>
    <p:sldLayoutId id="2147483848" r:id="rId6"/>
    <p:sldLayoutId id="2147483844" r:id="rId7"/>
    <p:sldLayoutId id="2147483845" r:id="rId8"/>
    <p:sldLayoutId id="2147483846" r:id="rId9"/>
    <p:sldLayoutId id="2147483847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Batang" panose="02030600000101010101" pitchFamily="18" charset="-127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venir Next LT Pro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3.jpg"/><Relationship Id="rId7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3.jpg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3.jpg"/><Relationship Id="rId7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3.jpg"/><Relationship Id="rId7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274D7-AFBA-FA07-DB62-52B39CAC9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351" y="2188261"/>
            <a:ext cx="5222364" cy="4035313"/>
          </a:xfrm>
        </p:spPr>
        <p:txBody>
          <a:bodyPr anchor="b">
            <a:normAutofit fontScale="90000"/>
          </a:bodyPr>
          <a:lstStyle/>
          <a:p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Holy Rosary 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Nursery School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Our forest school diary</a:t>
            </a:r>
            <a:b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</a:b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3</a:t>
            </a:r>
            <a:r>
              <a:rPr lang="en-GB" baseline="30000" dirty="0">
                <a:solidFill>
                  <a:srgbClr val="FFFFFF"/>
                </a:solidFill>
                <a:latin typeface="Elephant" panose="02020904090505020303" pitchFamily="18" charset="0"/>
              </a:rPr>
              <a:t>rd</a:t>
            </a:r>
            <a:r>
              <a:rPr lang="en-GB" dirty="0">
                <a:solidFill>
                  <a:srgbClr val="FFFFFF"/>
                </a:solidFill>
                <a:latin typeface="Elephant" panose="02020904090505020303" pitchFamily="18" charset="0"/>
              </a:rPr>
              <a:t> May 2023</a:t>
            </a:r>
          </a:p>
        </p:txBody>
      </p:sp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473B979C-01CC-D3A3-3C5C-48A7D4AFC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10709" r="6796" b="19658"/>
          <a:stretch/>
        </p:blipFill>
        <p:spPr>
          <a:xfrm>
            <a:off x="6616911" y="570151"/>
            <a:ext cx="5387851" cy="3296915"/>
          </a:xfrm>
          <a:prstGeom prst="rect">
            <a:avLst/>
          </a:prstGeom>
        </p:spPr>
      </p:pic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</p:spTree>
    <p:extLst>
      <p:ext uri="{BB962C8B-B14F-4D97-AF65-F5344CB8AC3E}">
        <p14:creationId xmlns:p14="http://schemas.microsoft.com/office/powerpoint/2010/main" val="174776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3A868C-895E-DA5B-7FD4-547D13D9270B}"/>
              </a:ext>
            </a:extLst>
          </p:cNvPr>
          <p:cNvSpPr txBox="1"/>
          <p:nvPr/>
        </p:nvSpPr>
        <p:spPr>
          <a:xfrm>
            <a:off x="3456947" y="633088"/>
            <a:ext cx="5271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Elephant" panose="02020904090505020303" pitchFamily="18" charset="0"/>
              </a:rPr>
              <a:t>Safety first</a:t>
            </a:r>
            <a:r>
              <a:rPr lang="en-GB" sz="4800" dirty="0">
                <a:solidFill>
                  <a:schemeClr val="bg1"/>
                </a:solidFill>
                <a:latin typeface="Elephant" panose="02020904090505020303" pitchFamily="18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37CE99-2113-8FB9-064D-6133B391E31B}"/>
              </a:ext>
            </a:extLst>
          </p:cNvPr>
          <p:cNvSpPr txBox="1"/>
          <p:nvPr/>
        </p:nvSpPr>
        <p:spPr>
          <a:xfrm>
            <a:off x="9185418" y="1624360"/>
            <a:ext cx="24415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made sure the site was safe and listened carefully to what we had to do!</a:t>
            </a:r>
          </a:p>
        </p:txBody>
      </p:sp>
      <p:pic>
        <p:nvPicPr>
          <p:cNvPr id="4" name="Picture 3" descr="A group of children sitting on the grass&#10;&#10;Description automatically generated">
            <a:extLst>
              <a:ext uri="{FF2B5EF4-FFF2-40B4-BE49-F238E27FC236}">
                <a16:creationId xmlns:a16="http://schemas.microsoft.com/office/drawing/2014/main" id="{96AF2ECF-2802-B025-A04C-6E96F6EA82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01" b="16848"/>
          <a:stretch/>
        </p:blipFill>
        <p:spPr>
          <a:xfrm>
            <a:off x="2641649" y="2464477"/>
            <a:ext cx="4652449" cy="28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87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1D2B1-6661-4CCA-F3A1-BB6F3BCF33C6}"/>
              </a:ext>
            </a:extLst>
          </p:cNvPr>
          <p:cNvSpPr txBox="1"/>
          <p:nvPr/>
        </p:nvSpPr>
        <p:spPr>
          <a:xfrm>
            <a:off x="3681632" y="622447"/>
            <a:ext cx="4796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Boundary flags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7BECF-D78A-F5DA-28BB-EEB55A000F45}"/>
              </a:ext>
            </a:extLst>
          </p:cNvPr>
          <p:cNvSpPr txBox="1"/>
          <p:nvPr/>
        </p:nvSpPr>
        <p:spPr>
          <a:xfrm>
            <a:off x="9117577" y="1505670"/>
            <a:ext cx="23730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put out the boundary flags so we know the area we have to stay inside</a:t>
            </a:r>
          </a:p>
        </p:txBody>
      </p:sp>
      <p:pic>
        <p:nvPicPr>
          <p:cNvPr id="3" name="Picture 2" descr="A child holding a sign&#10;&#10;Description automatically generated">
            <a:extLst>
              <a:ext uri="{FF2B5EF4-FFF2-40B4-BE49-F238E27FC236}">
                <a16:creationId xmlns:a16="http://schemas.microsoft.com/office/drawing/2014/main" id="{87F26910-AFDB-5EE9-1BB8-24C26DA06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8" y="2921204"/>
            <a:ext cx="2097370" cy="2796493"/>
          </a:xfrm>
          <a:prstGeom prst="rect">
            <a:avLst/>
          </a:prstGeom>
        </p:spPr>
      </p:pic>
      <p:pic>
        <p:nvPicPr>
          <p:cNvPr id="5" name="Picture 4" descr="A child holding a sign&#10;&#10;Description automatically generated">
            <a:extLst>
              <a:ext uri="{FF2B5EF4-FFF2-40B4-BE49-F238E27FC236}">
                <a16:creationId xmlns:a16="http://schemas.microsoft.com/office/drawing/2014/main" id="{480394FF-960A-FC5D-2C82-953636ADBD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16" y="2633185"/>
            <a:ext cx="2225811" cy="29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52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-5621" y="11417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054585-9D65-8FD8-529E-DF368BB8406B}"/>
              </a:ext>
            </a:extLst>
          </p:cNvPr>
          <p:cNvSpPr txBox="1"/>
          <p:nvPr/>
        </p:nvSpPr>
        <p:spPr>
          <a:xfrm>
            <a:off x="3599544" y="760587"/>
            <a:ext cx="4879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74CD7-CC00-91DD-CC62-0C8DBEFFF02B}"/>
              </a:ext>
            </a:extLst>
          </p:cNvPr>
          <p:cNvSpPr txBox="1"/>
          <p:nvPr/>
        </p:nvSpPr>
        <p:spPr>
          <a:xfrm>
            <a:off x="9071429" y="1016000"/>
            <a:ext cx="24054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go through the rules – 1 whistle means stop, 2 whistles mean come back to base and the 3</a:t>
            </a:r>
            <a:r>
              <a:rPr lang="en-GB" sz="2800" baseline="30000" dirty="0">
                <a:solidFill>
                  <a:schemeClr val="bg1"/>
                </a:solidFill>
              </a:rPr>
              <a:t>rd</a:t>
            </a:r>
            <a:r>
              <a:rPr lang="en-GB" sz="2800" dirty="0">
                <a:solidFill>
                  <a:schemeClr val="bg1"/>
                </a:solidFill>
              </a:rPr>
              <a:t> rule is to have fun &amp; learn!</a:t>
            </a:r>
          </a:p>
        </p:txBody>
      </p:sp>
      <p:pic>
        <p:nvPicPr>
          <p:cNvPr id="4" name="Picture 3" descr="A group of children sitting on the grass&#10;&#10;Description automatically generated">
            <a:extLst>
              <a:ext uri="{FF2B5EF4-FFF2-40B4-BE49-F238E27FC236}">
                <a16:creationId xmlns:a16="http://schemas.microsoft.com/office/drawing/2014/main" id="{ACE037C7-C0B0-E908-4501-31A053D5EF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8"/>
          <a:stretch/>
        </p:blipFill>
        <p:spPr>
          <a:xfrm>
            <a:off x="2585760" y="2304046"/>
            <a:ext cx="4634887" cy="289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7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528894" y="683544"/>
            <a:ext cx="5199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Nature streamers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74239" y="1257692"/>
            <a:ext cx="244565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searched for sticks in our forest area, then wound ribbons around them to make nature streamers.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A child holding a ribbon&#10;&#10;Description automatically generated">
            <a:extLst>
              <a:ext uri="{FF2B5EF4-FFF2-40B4-BE49-F238E27FC236}">
                <a16:creationId xmlns:a16="http://schemas.microsoft.com/office/drawing/2014/main" id="{219AECF0-00CC-8194-E0B7-F747EE5EC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2" y="3429000"/>
            <a:ext cx="2114199" cy="2818932"/>
          </a:xfrm>
          <a:prstGeom prst="rect">
            <a:avLst/>
          </a:prstGeom>
        </p:spPr>
      </p:pic>
      <p:pic>
        <p:nvPicPr>
          <p:cNvPr id="10" name="Picture 9" descr="A group of children holding ribbons&#10;&#10;Description automatically generated">
            <a:extLst>
              <a:ext uri="{FF2B5EF4-FFF2-40B4-BE49-F238E27FC236}">
                <a16:creationId xmlns:a16="http://schemas.microsoft.com/office/drawing/2014/main" id="{E50B482C-9FB3-0E49-4E8F-6B05747414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55" y="3585426"/>
            <a:ext cx="2055988" cy="2741318"/>
          </a:xfrm>
          <a:prstGeom prst="rect">
            <a:avLst/>
          </a:prstGeom>
        </p:spPr>
      </p:pic>
      <p:pic>
        <p:nvPicPr>
          <p:cNvPr id="13" name="Picture 12" descr="A group of children holding ribbons&#10;&#10;Description automatically generated">
            <a:extLst>
              <a:ext uri="{FF2B5EF4-FFF2-40B4-BE49-F238E27FC236}">
                <a16:creationId xmlns:a16="http://schemas.microsoft.com/office/drawing/2014/main" id="{B7716F36-911A-AD71-36F1-9EAE37BA7C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78" y="2102189"/>
            <a:ext cx="2737624" cy="20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21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21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Play time!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311822" y="1328048"/>
            <a:ext cx="2445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We finished our session with some play time!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pic>
        <p:nvPicPr>
          <p:cNvPr id="5" name="Picture 4" descr="A group of kids playing in a tent&#10;&#10;Description automatically generated">
            <a:extLst>
              <a:ext uri="{FF2B5EF4-FFF2-40B4-BE49-F238E27FC236}">
                <a16:creationId xmlns:a16="http://schemas.microsoft.com/office/drawing/2014/main" id="{459351DC-E152-7BE9-054E-97FA336F2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91" y="3018084"/>
            <a:ext cx="2230184" cy="2973578"/>
          </a:xfrm>
          <a:prstGeom prst="rect">
            <a:avLst/>
          </a:prstGeom>
        </p:spPr>
      </p:pic>
      <p:pic>
        <p:nvPicPr>
          <p:cNvPr id="7" name="Picture 6" descr="A group of kids playing in a tent&#10;&#10;Description automatically generated">
            <a:extLst>
              <a:ext uri="{FF2B5EF4-FFF2-40B4-BE49-F238E27FC236}">
                <a16:creationId xmlns:a16="http://schemas.microsoft.com/office/drawing/2014/main" id="{980253EC-73A5-7BFD-DF6D-B3E7E27F70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906" y="2977800"/>
            <a:ext cx="2209268" cy="3023937"/>
          </a:xfrm>
          <a:prstGeom prst="rect">
            <a:avLst/>
          </a:prstGeom>
        </p:spPr>
      </p:pic>
      <p:pic>
        <p:nvPicPr>
          <p:cNvPr id="10" name="Picture 9" descr="A child sitting on a chair&#10;&#10;Description automatically generated">
            <a:extLst>
              <a:ext uri="{FF2B5EF4-FFF2-40B4-BE49-F238E27FC236}">
                <a16:creationId xmlns:a16="http://schemas.microsoft.com/office/drawing/2014/main" id="{98F92C91-7C93-2E16-040F-0644107032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27" y="2977800"/>
            <a:ext cx="2260396" cy="301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29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7278" y="11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83364" y="1141651"/>
            <a:ext cx="24456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Everybody loved today’s session. No sad faces! </a:t>
            </a: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F0A53A49-BDAB-137F-7225-227D0A107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0" y="1699386"/>
            <a:ext cx="1740466" cy="1652083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F6B82693-2EE8-5209-3095-70A561923F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0" y="4124632"/>
            <a:ext cx="1740466" cy="17555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065BD4-FEA5-DC53-458B-183EE0D6F5EE}"/>
              </a:ext>
            </a:extLst>
          </p:cNvPr>
          <p:cNvSpPr txBox="1"/>
          <p:nvPr/>
        </p:nvSpPr>
        <p:spPr>
          <a:xfrm>
            <a:off x="5488013" y="3282602"/>
            <a:ext cx="1877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F3B8A6-79AF-668D-1EFB-22773FAC6489}"/>
              </a:ext>
            </a:extLst>
          </p:cNvPr>
          <p:cNvSpPr txBox="1"/>
          <p:nvPr/>
        </p:nvSpPr>
        <p:spPr>
          <a:xfrm>
            <a:off x="6983711" y="4615948"/>
            <a:ext cx="158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???</a:t>
            </a:r>
          </a:p>
        </p:txBody>
      </p:sp>
      <p:pic>
        <p:nvPicPr>
          <p:cNvPr id="18" name="Picture 17" descr="Shape, circle&#10;&#10;Description automatically generated">
            <a:extLst>
              <a:ext uri="{FF2B5EF4-FFF2-40B4-BE49-F238E27FC236}">
                <a16:creationId xmlns:a16="http://schemas.microsoft.com/office/drawing/2014/main" id="{2D06659B-1D74-D701-CBB2-4CA1E5716A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324" y="4240966"/>
            <a:ext cx="1274553" cy="1209830"/>
          </a:xfrm>
          <a:prstGeom prst="rect">
            <a:avLst/>
          </a:prstGeom>
        </p:spPr>
      </p:pic>
      <p:pic>
        <p:nvPicPr>
          <p:cNvPr id="5" name="Picture 4" descr="A group of children standing in a circle&#10;&#10;Description automatically generated">
            <a:extLst>
              <a:ext uri="{FF2B5EF4-FFF2-40B4-BE49-F238E27FC236}">
                <a16:creationId xmlns:a16="http://schemas.microsoft.com/office/drawing/2014/main" id="{4F60F8A7-CD80-32B2-560B-D8ADEED20B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28" y="2751119"/>
            <a:ext cx="2771736" cy="207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0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9">
            <a:extLst>
              <a:ext uri="{FF2B5EF4-FFF2-40B4-BE49-F238E27FC236}">
                <a16:creationId xmlns:a16="http://schemas.microsoft.com/office/drawing/2014/main" id="{60220DBA-8988-4873-8FCD-3FFAC3CF1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2AD65668-1D5B-C248-B553-A2D9F737A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4436" b="39314"/>
          <a:stretch/>
        </p:blipFill>
        <p:spPr>
          <a:xfrm>
            <a:off x="0" y="-50800"/>
            <a:ext cx="12191979" cy="6857989"/>
          </a:xfrm>
          <a:prstGeom prst="rect">
            <a:avLst/>
          </a:prstGeom>
        </p:spPr>
      </p:pic>
      <p:cxnSp>
        <p:nvCxnSpPr>
          <p:cNvPr id="49" name="Straight Connector 41">
            <a:extLst>
              <a:ext uri="{FF2B5EF4-FFF2-40B4-BE49-F238E27FC236}">
                <a16:creationId xmlns:a16="http://schemas.microsoft.com/office/drawing/2014/main" id="{3A8CB1B5-064D-4590-A7F2-70C604854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0238" y="571500"/>
            <a:ext cx="1106026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3">
            <a:extLst>
              <a:ext uri="{FF2B5EF4-FFF2-40B4-BE49-F238E27FC236}">
                <a16:creationId xmlns:a16="http://schemas.microsoft.com/office/drawing/2014/main" id="{923F81E2-AE9A-4D71-87B5-D24817F3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7300" y="571500"/>
            <a:ext cx="0" cy="57150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5C0F619-4F98-49B2-B92F-39B242F38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869" y="6287848"/>
            <a:ext cx="11060263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ircle&#10;&#10;Description automatically generated">
            <a:extLst>
              <a:ext uri="{FF2B5EF4-FFF2-40B4-BE49-F238E27FC236}">
                <a16:creationId xmlns:a16="http://schemas.microsoft.com/office/drawing/2014/main" id="{001A2A7C-7B15-9E20-1829-00384792C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1" y="634426"/>
            <a:ext cx="1017130" cy="101713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5D9A1DB-D455-E554-3204-2BD47ABB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22" y="633088"/>
            <a:ext cx="1003743" cy="10171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4209ED9-C928-7E9B-25A3-DA984E2CC784}"/>
              </a:ext>
            </a:extLst>
          </p:cNvPr>
          <p:cNvSpPr txBox="1"/>
          <p:nvPr/>
        </p:nvSpPr>
        <p:spPr>
          <a:xfrm>
            <a:off x="777952" y="1617138"/>
            <a:ext cx="2929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Forest School Awards - The outreach </a:t>
            </a:r>
          </a:p>
          <a:p>
            <a:r>
              <a:rPr lang="en-GB" sz="1200" dirty="0">
                <a:solidFill>
                  <a:schemeClr val="bg1">
                    <a:lumMod val="95000"/>
                  </a:schemeClr>
                </a:solidFill>
              </a:rPr>
              <a:t>programme for Learning Without Walls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6CCF81-CD66-3916-DCCE-0BE530BEA9BB}"/>
              </a:ext>
            </a:extLst>
          </p:cNvPr>
          <p:cNvSpPr txBox="1"/>
          <p:nvPr/>
        </p:nvSpPr>
        <p:spPr>
          <a:xfrm>
            <a:off x="3673123" y="703220"/>
            <a:ext cx="4834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latin typeface="Elephant" panose="02020904090505020303" pitchFamily="18" charset="0"/>
              </a:rPr>
              <a:t>Leave no trace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E05ED1-E78E-0429-8052-29163582787C}"/>
              </a:ext>
            </a:extLst>
          </p:cNvPr>
          <p:cNvSpPr txBox="1"/>
          <p:nvPr/>
        </p:nvSpPr>
        <p:spPr>
          <a:xfrm>
            <a:off x="9183364" y="1141651"/>
            <a:ext cx="24456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Everyone helped to tidy up our site and leave no trace, in keeping with Forest School philosophy. </a:t>
            </a:r>
          </a:p>
        </p:txBody>
      </p:sp>
      <p:pic>
        <p:nvPicPr>
          <p:cNvPr id="6" name="Picture 5" descr="A sign in the grass&#10;&#10;Description automatically generated with low confidence">
            <a:extLst>
              <a:ext uri="{FF2B5EF4-FFF2-40B4-BE49-F238E27FC236}">
                <a16:creationId xmlns:a16="http://schemas.microsoft.com/office/drawing/2014/main" id="{9777B681-2544-04E0-03E8-10CCAF0E25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78" y="1404439"/>
            <a:ext cx="3312659" cy="2204424"/>
          </a:xfrm>
          <a:prstGeom prst="rect">
            <a:avLst/>
          </a:prstGeom>
        </p:spPr>
      </p:pic>
      <p:pic>
        <p:nvPicPr>
          <p:cNvPr id="9" name="Picture 8" descr="A sign on a tree&#10;&#10;Description automatically generated with low confidence">
            <a:extLst>
              <a:ext uri="{FF2B5EF4-FFF2-40B4-BE49-F238E27FC236}">
                <a16:creationId xmlns:a16="http://schemas.microsoft.com/office/drawing/2014/main" id="{072DF0BD-7F89-46DE-0E32-F9ABDFB905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477" y="3849826"/>
            <a:ext cx="3249951" cy="21626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5C0EF9-9FCD-E08D-FDC7-9C3237DA03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8" y="2223280"/>
            <a:ext cx="3056007" cy="3955143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7F85883-A715-3D8B-39FB-DAD4DCD75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213" y="5648170"/>
            <a:ext cx="1382258" cy="60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8701"/>
      </p:ext>
    </p:extLst>
  </p:cSld>
  <p:clrMapOvr>
    <a:masterClrMapping/>
  </p:clrMapOvr>
</p:sld>
</file>

<file path=ppt/theme/theme1.xml><?xml version="1.0" encoding="utf-8"?>
<a:theme xmlns:a="http://schemas.openxmlformats.org/drawingml/2006/main" name="AlignmentVTI">
  <a:themeElements>
    <a:clrScheme name="AnalogousFromLightSeedRightStep">
      <a:dk1>
        <a:srgbClr val="000000"/>
      </a:dk1>
      <a:lt1>
        <a:srgbClr val="FFFFFF"/>
      </a:lt1>
      <a:dk2>
        <a:srgbClr val="303920"/>
      </a:dk2>
      <a:lt2>
        <a:srgbClr val="E2E8E5"/>
      </a:lt2>
      <a:accent1>
        <a:srgbClr val="CF8DAC"/>
      </a:accent1>
      <a:accent2>
        <a:srgbClr val="C57478"/>
      </a:accent2>
      <a:accent3>
        <a:srgbClr val="C8987C"/>
      </a:accent3>
      <a:accent4>
        <a:srgbClr val="B4A36A"/>
      </a:accent4>
      <a:accent5>
        <a:srgbClr val="9EA973"/>
      </a:accent5>
      <a:accent6>
        <a:srgbClr val="83AF67"/>
      </a:accent6>
      <a:hlink>
        <a:srgbClr val="579075"/>
      </a:hlink>
      <a:folHlink>
        <a:srgbClr val="7F7F7F"/>
      </a:folHlink>
    </a:clrScheme>
    <a:fontScheme name="Custom 1">
      <a:majorFont>
        <a:latin typeface="Bata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ignmentVTI" id="{606D7720-FAA0-4ADC-B967-3239DA8ECA1A}" vid="{10074623-6FCC-4A3C-AAA5-58644BD8FF1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238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Batang</vt:lpstr>
      <vt:lpstr>Arial</vt:lpstr>
      <vt:lpstr>Avenir Next LT Pro Light</vt:lpstr>
      <vt:lpstr>Elephant</vt:lpstr>
      <vt:lpstr>AlignmentVTI</vt:lpstr>
      <vt:lpstr>Holy Rosary  Nursery School  Our forest school diary 3rd May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Rosary  Nursery School  Our forest school diary April 2023</dc:title>
  <dc:creator>S Morrison</dc:creator>
  <cp:lastModifiedBy>S Morrison</cp:lastModifiedBy>
  <cp:revision>3</cp:revision>
  <dcterms:created xsi:type="dcterms:W3CDTF">2023-04-10T10:17:12Z</dcterms:created>
  <dcterms:modified xsi:type="dcterms:W3CDTF">2023-07-30T14:58:44Z</dcterms:modified>
</cp:coreProperties>
</file>