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778F4-FFE5-4FF7-9EF3-9F51B8F64D78}" v="16" dt="2024-01-31T20:14:42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>
        <p:scale>
          <a:sx n="68" d="100"/>
          <a:sy n="68" d="100"/>
        </p:scale>
        <p:origin x="69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Morrison" userId="fcf0cb76-e9c8-474d-9248-17e63b2395fc" providerId="ADAL" clId="{04C778F4-FFE5-4FF7-9EF3-9F51B8F64D78}"/>
    <pc:docChg chg="custSel delSld modSld">
      <pc:chgData name="S Morrison" userId="fcf0cb76-e9c8-474d-9248-17e63b2395fc" providerId="ADAL" clId="{04C778F4-FFE5-4FF7-9EF3-9F51B8F64D78}" dt="2024-01-31T20:15:18.872" v="575" actId="1076"/>
      <pc:docMkLst>
        <pc:docMk/>
      </pc:docMkLst>
      <pc:sldChg chg="addSp modSp mod">
        <pc:chgData name="S Morrison" userId="fcf0cb76-e9c8-474d-9248-17e63b2395fc" providerId="ADAL" clId="{04C778F4-FFE5-4FF7-9EF3-9F51B8F64D78}" dt="2024-01-31T20:15:04.336" v="571" actId="1076"/>
        <pc:sldMkLst>
          <pc:docMk/>
          <pc:sldMk cId="2963487551" sldId="257"/>
        </pc:sldMkLst>
        <pc:picChg chg="add mod">
          <ac:chgData name="S Morrison" userId="fcf0cb76-e9c8-474d-9248-17e63b2395fc" providerId="ADAL" clId="{04C778F4-FFE5-4FF7-9EF3-9F51B8F64D78}" dt="2024-01-31T20:15:04.336" v="571" actId="1076"/>
          <ac:picMkLst>
            <pc:docMk/>
            <pc:sldMk cId="2963487551" sldId="257"/>
            <ac:picMk id="4" creationId="{CFD2291D-F8D4-8880-77FD-6015490B59BD}"/>
          </ac:picMkLst>
        </pc:picChg>
      </pc:sldChg>
      <pc:sldChg chg="modSp mod">
        <pc:chgData name="S Morrison" userId="fcf0cb76-e9c8-474d-9248-17e63b2395fc" providerId="ADAL" clId="{04C778F4-FFE5-4FF7-9EF3-9F51B8F64D78}" dt="2024-01-31T20:15:11.400" v="573" actId="14100"/>
        <pc:sldMkLst>
          <pc:docMk/>
          <pc:sldMk cId="4191752089" sldId="258"/>
        </pc:sldMkLst>
        <pc:picChg chg="mod">
          <ac:chgData name="S Morrison" userId="fcf0cb76-e9c8-474d-9248-17e63b2395fc" providerId="ADAL" clId="{04C778F4-FFE5-4FF7-9EF3-9F51B8F64D78}" dt="2024-01-31T20:15:08.202" v="572" actId="14100"/>
          <ac:picMkLst>
            <pc:docMk/>
            <pc:sldMk cId="4191752089" sldId="258"/>
            <ac:picMk id="3" creationId="{17E3B420-8599-8DB1-C8B1-2D2915C25466}"/>
          </ac:picMkLst>
        </pc:picChg>
        <pc:picChg chg="mod">
          <ac:chgData name="S Morrison" userId="fcf0cb76-e9c8-474d-9248-17e63b2395fc" providerId="ADAL" clId="{04C778F4-FFE5-4FF7-9EF3-9F51B8F64D78}" dt="2024-01-31T20:15:11.400" v="573" actId="14100"/>
          <ac:picMkLst>
            <pc:docMk/>
            <pc:sldMk cId="4191752089" sldId="258"/>
            <ac:picMk id="5" creationId="{6E28391E-9762-3051-8274-AC167559FE8A}"/>
          </ac:picMkLst>
        </pc:picChg>
      </pc:sldChg>
      <pc:sldChg chg="addSp delSp modSp mod">
        <pc:chgData name="S Morrison" userId="fcf0cb76-e9c8-474d-9248-17e63b2395fc" providerId="ADAL" clId="{04C778F4-FFE5-4FF7-9EF3-9F51B8F64D78}" dt="2024-01-31T20:15:18.872" v="575" actId="1076"/>
        <pc:sldMkLst>
          <pc:docMk/>
          <pc:sldMk cId="988076160" sldId="259"/>
        </pc:sldMkLst>
        <pc:picChg chg="add mod">
          <ac:chgData name="S Morrison" userId="fcf0cb76-e9c8-474d-9248-17e63b2395fc" providerId="ADAL" clId="{04C778F4-FFE5-4FF7-9EF3-9F51B8F64D78}" dt="2024-01-31T20:15:18.872" v="575" actId="1076"/>
          <ac:picMkLst>
            <pc:docMk/>
            <pc:sldMk cId="988076160" sldId="259"/>
            <ac:picMk id="4" creationId="{E1B9CD06-1B21-5E59-B48F-D3C56D036345}"/>
          </ac:picMkLst>
        </pc:picChg>
        <pc:picChg chg="del">
          <ac:chgData name="S Morrison" userId="fcf0cb76-e9c8-474d-9248-17e63b2395fc" providerId="ADAL" clId="{04C778F4-FFE5-4FF7-9EF3-9F51B8F64D78}" dt="2024-01-31T20:02:30.385" v="0" actId="478"/>
          <ac:picMkLst>
            <pc:docMk/>
            <pc:sldMk cId="988076160" sldId="259"/>
            <ac:picMk id="7" creationId="{3B50B8D6-A801-750F-0F0D-C9C6A8F5E828}"/>
          </ac:picMkLst>
        </pc:picChg>
      </pc:sldChg>
      <pc:sldChg chg="addSp modSp mod">
        <pc:chgData name="S Morrison" userId="fcf0cb76-e9c8-474d-9248-17e63b2395fc" providerId="ADAL" clId="{04C778F4-FFE5-4FF7-9EF3-9F51B8F64D78}" dt="2024-01-31T20:07:03.189" v="258" actId="1076"/>
        <pc:sldMkLst>
          <pc:docMk/>
          <pc:sldMk cId="1503121224" sldId="260"/>
        </pc:sldMkLst>
        <pc:spChg chg="mod">
          <ac:chgData name="S Morrison" userId="fcf0cb76-e9c8-474d-9248-17e63b2395fc" providerId="ADAL" clId="{04C778F4-FFE5-4FF7-9EF3-9F51B8F64D78}" dt="2024-01-31T20:05:01.345" v="232" actId="1076"/>
          <ac:spMkLst>
            <pc:docMk/>
            <pc:sldMk cId="1503121224" sldId="260"/>
            <ac:spMk id="4" creationId="{C7E05ED1-E78E-0429-8052-29163582787C}"/>
          </ac:spMkLst>
        </pc:spChg>
        <pc:picChg chg="add mod">
          <ac:chgData name="S Morrison" userId="fcf0cb76-e9c8-474d-9248-17e63b2395fc" providerId="ADAL" clId="{04C778F4-FFE5-4FF7-9EF3-9F51B8F64D78}" dt="2024-01-31T20:06:34.989" v="251" actId="14100"/>
          <ac:picMkLst>
            <pc:docMk/>
            <pc:sldMk cId="1503121224" sldId="260"/>
            <ac:picMk id="5" creationId="{4B04C2B1-F0F4-1293-9C19-4CC121C48D0B}"/>
          </ac:picMkLst>
        </pc:picChg>
        <pc:picChg chg="add mod">
          <ac:chgData name="S Morrison" userId="fcf0cb76-e9c8-474d-9248-17e63b2395fc" providerId="ADAL" clId="{04C778F4-FFE5-4FF7-9EF3-9F51B8F64D78}" dt="2024-01-31T20:06:07.938" v="243" actId="1076"/>
          <ac:picMkLst>
            <pc:docMk/>
            <pc:sldMk cId="1503121224" sldId="260"/>
            <ac:picMk id="7" creationId="{C3FC5A69-218A-8CAF-FCC6-58B9E1C04610}"/>
          </ac:picMkLst>
        </pc:picChg>
        <pc:picChg chg="add mod">
          <ac:chgData name="S Morrison" userId="fcf0cb76-e9c8-474d-9248-17e63b2395fc" providerId="ADAL" clId="{04C778F4-FFE5-4FF7-9EF3-9F51B8F64D78}" dt="2024-01-31T20:07:03.189" v="258" actId="1076"/>
          <ac:picMkLst>
            <pc:docMk/>
            <pc:sldMk cId="1503121224" sldId="260"/>
            <ac:picMk id="10" creationId="{38BD90FB-EA2C-60AD-A9CA-0A3533570213}"/>
          </ac:picMkLst>
        </pc:picChg>
        <pc:picChg chg="add mod">
          <ac:chgData name="S Morrison" userId="fcf0cb76-e9c8-474d-9248-17e63b2395fc" providerId="ADAL" clId="{04C778F4-FFE5-4FF7-9EF3-9F51B8F64D78}" dt="2024-01-31T20:06:59.027" v="257" actId="1076"/>
          <ac:picMkLst>
            <pc:docMk/>
            <pc:sldMk cId="1503121224" sldId="260"/>
            <ac:picMk id="13" creationId="{8999407B-D59C-8126-A58D-4A0C481682FF}"/>
          </ac:picMkLst>
        </pc:picChg>
      </pc:sldChg>
      <pc:sldChg chg="addSp modSp mod">
        <pc:chgData name="S Morrison" userId="fcf0cb76-e9c8-474d-9248-17e63b2395fc" providerId="ADAL" clId="{04C778F4-FFE5-4FF7-9EF3-9F51B8F64D78}" dt="2024-01-31T20:12:23.530" v="508" actId="1076"/>
        <pc:sldMkLst>
          <pc:docMk/>
          <pc:sldMk cId="536229161" sldId="266"/>
        </pc:sldMkLst>
        <pc:picChg chg="add mod">
          <ac:chgData name="S Morrison" userId="fcf0cb76-e9c8-474d-9248-17e63b2395fc" providerId="ADAL" clId="{04C778F4-FFE5-4FF7-9EF3-9F51B8F64D78}" dt="2024-01-31T20:12:23.530" v="508" actId="1076"/>
          <ac:picMkLst>
            <pc:docMk/>
            <pc:sldMk cId="536229161" sldId="266"/>
            <ac:picMk id="5" creationId="{100B2B63-597B-7A30-7754-AED45E453851}"/>
          </ac:picMkLst>
        </pc:picChg>
        <pc:picChg chg="add mod">
          <ac:chgData name="S Morrison" userId="fcf0cb76-e9c8-474d-9248-17e63b2395fc" providerId="ADAL" clId="{04C778F4-FFE5-4FF7-9EF3-9F51B8F64D78}" dt="2024-01-31T20:12:19.564" v="506" actId="14100"/>
          <ac:picMkLst>
            <pc:docMk/>
            <pc:sldMk cId="536229161" sldId="266"/>
            <ac:picMk id="7" creationId="{182781CE-A0D2-605F-23DB-BCAE7054FAFC}"/>
          </ac:picMkLst>
        </pc:picChg>
      </pc:sldChg>
      <pc:sldChg chg="addSp modSp mod">
        <pc:chgData name="S Morrison" userId="fcf0cb76-e9c8-474d-9248-17e63b2395fc" providerId="ADAL" clId="{04C778F4-FFE5-4FF7-9EF3-9F51B8F64D78}" dt="2024-01-31T20:14:12.125" v="560" actId="1076"/>
        <pc:sldMkLst>
          <pc:docMk/>
          <pc:sldMk cId="1656940308" sldId="267"/>
        </pc:sldMkLst>
        <pc:spChg chg="mod">
          <ac:chgData name="S Morrison" userId="fcf0cb76-e9c8-474d-9248-17e63b2395fc" providerId="ADAL" clId="{04C778F4-FFE5-4FF7-9EF3-9F51B8F64D78}" dt="2024-01-31T20:12:40.661" v="534" actId="20577"/>
          <ac:spMkLst>
            <pc:docMk/>
            <pc:sldMk cId="1656940308" sldId="267"/>
            <ac:spMk id="4" creationId="{C7E05ED1-E78E-0429-8052-29163582787C}"/>
          </ac:spMkLst>
        </pc:spChg>
        <pc:spChg chg="mod">
          <ac:chgData name="S Morrison" userId="fcf0cb76-e9c8-474d-9248-17e63b2395fc" providerId="ADAL" clId="{04C778F4-FFE5-4FF7-9EF3-9F51B8F64D78}" dt="2024-01-31T20:13:14.451" v="543" actId="1076"/>
          <ac:spMkLst>
            <pc:docMk/>
            <pc:sldMk cId="1656940308" sldId="267"/>
            <ac:spMk id="14" creationId="{94065BD4-FEA5-DC53-458B-183EE0D6F5EE}"/>
          </ac:spMkLst>
        </pc:spChg>
        <pc:spChg chg="mod">
          <ac:chgData name="S Morrison" userId="fcf0cb76-e9c8-474d-9248-17e63b2395fc" providerId="ADAL" clId="{04C778F4-FFE5-4FF7-9EF3-9F51B8F64D78}" dt="2024-01-31T20:13:28.120" v="546" actId="1076"/>
          <ac:spMkLst>
            <pc:docMk/>
            <pc:sldMk cId="1656940308" sldId="267"/>
            <ac:spMk id="15" creationId="{49F3B8A6-79AF-668D-1EFB-22773FAC6489}"/>
          </ac:spMkLst>
        </pc:spChg>
        <pc:picChg chg="add mod">
          <ac:chgData name="S Morrison" userId="fcf0cb76-e9c8-474d-9248-17e63b2395fc" providerId="ADAL" clId="{04C778F4-FFE5-4FF7-9EF3-9F51B8F64D78}" dt="2024-01-31T20:14:12.125" v="560" actId="1076"/>
          <ac:picMkLst>
            <pc:docMk/>
            <pc:sldMk cId="1656940308" sldId="267"/>
            <ac:picMk id="5" creationId="{72A0DB34-C80C-B0D2-8A2C-40D1DF914961}"/>
          </ac:picMkLst>
        </pc:picChg>
        <pc:picChg chg="add mod">
          <ac:chgData name="S Morrison" userId="fcf0cb76-e9c8-474d-9248-17e63b2395fc" providerId="ADAL" clId="{04C778F4-FFE5-4FF7-9EF3-9F51B8F64D78}" dt="2024-01-31T20:14:05.968" v="558" actId="1076"/>
          <ac:picMkLst>
            <pc:docMk/>
            <pc:sldMk cId="1656940308" sldId="267"/>
            <ac:picMk id="7" creationId="{D7A5D526-D7B8-E005-C6CE-ABA4ECEB9A85}"/>
          </ac:picMkLst>
        </pc:picChg>
        <pc:picChg chg="mod">
          <ac:chgData name="S Morrison" userId="fcf0cb76-e9c8-474d-9248-17e63b2395fc" providerId="ADAL" clId="{04C778F4-FFE5-4FF7-9EF3-9F51B8F64D78}" dt="2024-01-31T20:13:09.876" v="542" actId="1076"/>
          <ac:picMkLst>
            <pc:docMk/>
            <pc:sldMk cId="1656940308" sldId="267"/>
            <ac:picMk id="10" creationId="{F0A53A49-BDAB-137F-7225-227D0A107C24}"/>
          </ac:picMkLst>
        </pc:picChg>
        <pc:picChg chg="mod">
          <ac:chgData name="S Morrison" userId="fcf0cb76-e9c8-474d-9248-17e63b2395fc" providerId="ADAL" clId="{04C778F4-FFE5-4FF7-9EF3-9F51B8F64D78}" dt="2024-01-31T20:13:20.868" v="545" actId="1076"/>
          <ac:picMkLst>
            <pc:docMk/>
            <pc:sldMk cId="1656940308" sldId="267"/>
            <ac:picMk id="13" creationId="{F6B82693-2EE8-5209-3095-70A561923F20}"/>
          </ac:picMkLst>
        </pc:picChg>
      </pc:sldChg>
      <pc:sldChg chg="addSp delSp modSp mod">
        <pc:chgData name="S Morrison" userId="fcf0cb76-e9c8-474d-9248-17e63b2395fc" providerId="ADAL" clId="{04C778F4-FFE5-4FF7-9EF3-9F51B8F64D78}" dt="2024-01-31T20:14:50.365" v="569" actId="1076"/>
        <pc:sldMkLst>
          <pc:docMk/>
          <pc:sldMk cId="111808701" sldId="268"/>
        </pc:sldMkLst>
        <pc:picChg chg="add mod">
          <ac:chgData name="S Morrison" userId="fcf0cb76-e9c8-474d-9248-17e63b2395fc" providerId="ADAL" clId="{04C778F4-FFE5-4FF7-9EF3-9F51B8F64D78}" dt="2024-01-31T20:14:48.634" v="568" actId="1076"/>
          <ac:picMkLst>
            <pc:docMk/>
            <pc:sldMk cId="111808701" sldId="268"/>
            <ac:picMk id="5" creationId="{D22FD523-277A-1C9A-4692-EF54F2D72F8F}"/>
          </ac:picMkLst>
        </pc:picChg>
        <pc:picChg chg="mod">
          <ac:chgData name="S Morrison" userId="fcf0cb76-e9c8-474d-9248-17e63b2395fc" providerId="ADAL" clId="{04C778F4-FFE5-4FF7-9EF3-9F51B8F64D78}" dt="2024-01-31T20:14:50.365" v="569" actId="1076"/>
          <ac:picMkLst>
            <pc:docMk/>
            <pc:sldMk cId="111808701" sldId="268"/>
            <ac:picMk id="6" creationId="{9777B681-2544-04E0-03E8-10CCAF0E2518}"/>
          </ac:picMkLst>
        </pc:picChg>
        <pc:picChg chg="del">
          <ac:chgData name="S Morrison" userId="fcf0cb76-e9c8-474d-9248-17e63b2395fc" providerId="ADAL" clId="{04C778F4-FFE5-4FF7-9EF3-9F51B8F64D78}" dt="2024-01-31T20:14:23.520" v="562" actId="478"/>
          <ac:picMkLst>
            <pc:docMk/>
            <pc:sldMk cId="111808701" sldId="268"/>
            <ac:picMk id="9" creationId="{072DF0BD-7F89-46DE-0E32-F9ABDFB905AA}"/>
          </ac:picMkLst>
        </pc:picChg>
        <pc:picChg chg="del">
          <ac:chgData name="S Morrison" userId="fcf0cb76-e9c8-474d-9248-17e63b2395fc" providerId="ADAL" clId="{04C778F4-FFE5-4FF7-9EF3-9F51B8F64D78}" dt="2024-01-31T20:14:20.210" v="561" actId="478"/>
          <ac:picMkLst>
            <pc:docMk/>
            <pc:sldMk cId="111808701" sldId="268"/>
            <ac:picMk id="11" creationId="{C15C0EF9-9FCD-E08D-FDC7-9C3237DA0387}"/>
          </ac:picMkLst>
        </pc:picChg>
      </pc:sldChg>
      <pc:sldChg chg="addSp modSp mod">
        <pc:chgData name="S Morrison" userId="fcf0cb76-e9c8-474d-9248-17e63b2395fc" providerId="ADAL" clId="{04C778F4-FFE5-4FF7-9EF3-9F51B8F64D78}" dt="2024-01-31T20:09:29.915" v="391" actId="20577"/>
        <pc:sldMkLst>
          <pc:docMk/>
          <pc:sldMk cId="1162106585" sldId="269"/>
        </pc:sldMkLst>
        <pc:spChg chg="mod">
          <ac:chgData name="S Morrison" userId="fcf0cb76-e9c8-474d-9248-17e63b2395fc" providerId="ADAL" clId="{04C778F4-FFE5-4FF7-9EF3-9F51B8F64D78}" dt="2024-01-31T20:09:29.915" v="391" actId="20577"/>
          <ac:spMkLst>
            <pc:docMk/>
            <pc:sldMk cId="1162106585" sldId="269"/>
            <ac:spMk id="2" creationId="{736CCF81-CD66-3916-DCCE-0BE530BEA9BB}"/>
          </ac:spMkLst>
        </pc:spChg>
        <pc:spChg chg="mod">
          <ac:chgData name="S Morrison" userId="fcf0cb76-e9c8-474d-9248-17e63b2395fc" providerId="ADAL" clId="{04C778F4-FFE5-4FF7-9EF3-9F51B8F64D78}" dt="2024-01-31T20:08:11.514" v="370" actId="1076"/>
          <ac:spMkLst>
            <pc:docMk/>
            <pc:sldMk cId="1162106585" sldId="269"/>
            <ac:spMk id="4" creationId="{C7E05ED1-E78E-0429-8052-29163582787C}"/>
          </ac:spMkLst>
        </pc:spChg>
        <pc:picChg chg="add mod">
          <ac:chgData name="S Morrison" userId="fcf0cb76-e9c8-474d-9248-17e63b2395fc" providerId="ADAL" clId="{04C778F4-FFE5-4FF7-9EF3-9F51B8F64D78}" dt="2024-01-31T20:09:00.220" v="384" actId="1076"/>
          <ac:picMkLst>
            <pc:docMk/>
            <pc:sldMk cId="1162106585" sldId="269"/>
            <ac:picMk id="5" creationId="{405BBB1C-6932-CD59-8E0A-10CDF25E043A}"/>
          </ac:picMkLst>
        </pc:picChg>
        <pc:picChg chg="add mod">
          <ac:chgData name="S Morrison" userId="fcf0cb76-e9c8-474d-9248-17e63b2395fc" providerId="ADAL" clId="{04C778F4-FFE5-4FF7-9EF3-9F51B8F64D78}" dt="2024-01-31T20:08:51.483" v="382" actId="1076"/>
          <ac:picMkLst>
            <pc:docMk/>
            <pc:sldMk cId="1162106585" sldId="269"/>
            <ac:picMk id="7" creationId="{C6FCCB05-340E-AD2A-8FBF-7A43B0AAD0AB}"/>
          </ac:picMkLst>
        </pc:picChg>
        <pc:picChg chg="mod">
          <ac:chgData name="S Morrison" userId="fcf0cb76-e9c8-474d-9248-17e63b2395fc" providerId="ADAL" clId="{04C778F4-FFE5-4FF7-9EF3-9F51B8F64D78}" dt="2024-01-31T20:08:05.295" v="369" actId="1076"/>
          <ac:picMkLst>
            <pc:docMk/>
            <pc:sldMk cId="1162106585" sldId="269"/>
            <ac:picMk id="48" creationId="{2AD65668-1D5B-C248-B553-A2D9F737A4C4}"/>
          </ac:picMkLst>
        </pc:picChg>
      </pc:sldChg>
      <pc:sldChg chg="addSp delSp modSp mod">
        <pc:chgData name="S Morrison" userId="fcf0cb76-e9c8-474d-9248-17e63b2395fc" providerId="ADAL" clId="{04C778F4-FFE5-4FF7-9EF3-9F51B8F64D78}" dt="2024-01-31T20:11:15.209" v="494" actId="1076"/>
        <pc:sldMkLst>
          <pc:docMk/>
          <pc:sldMk cId="2663359125" sldId="270"/>
        </pc:sldMkLst>
        <pc:spChg chg="mod">
          <ac:chgData name="S Morrison" userId="fcf0cb76-e9c8-474d-9248-17e63b2395fc" providerId="ADAL" clId="{04C778F4-FFE5-4FF7-9EF3-9F51B8F64D78}" dt="2024-01-31T20:09:38.835" v="401" actId="20577"/>
          <ac:spMkLst>
            <pc:docMk/>
            <pc:sldMk cId="2663359125" sldId="270"/>
            <ac:spMk id="2" creationId="{736CCF81-CD66-3916-DCCE-0BE530BEA9BB}"/>
          </ac:spMkLst>
        </pc:spChg>
        <pc:spChg chg="mod">
          <ac:chgData name="S Morrison" userId="fcf0cb76-e9c8-474d-9248-17e63b2395fc" providerId="ADAL" clId="{04C778F4-FFE5-4FF7-9EF3-9F51B8F64D78}" dt="2024-01-31T20:10:05.074" v="478" actId="20577"/>
          <ac:spMkLst>
            <pc:docMk/>
            <pc:sldMk cId="2663359125" sldId="270"/>
            <ac:spMk id="4" creationId="{C7E05ED1-E78E-0429-8052-29163582787C}"/>
          </ac:spMkLst>
        </pc:spChg>
        <pc:picChg chg="add mod">
          <ac:chgData name="S Morrison" userId="fcf0cb76-e9c8-474d-9248-17e63b2395fc" providerId="ADAL" clId="{04C778F4-FFE5-4FF7-9EF3-9F51B8F64D78}" dt="2024-01-31T20:11:15.209" v="494" actId="1076"/>
          <ac:picMkLst>
            <pc:docMk/>
            <pc:sldMk cId="2663359125" sldId="270"/>
            <ac:picMk id="5" creationId="{ADA93B2E-A6ED-CBF2-7091-55C88C7B7CA5}"/>
          </ac:picMkLst>
        </pc:picChg>
        <pc:picChg chg="add del mod">
          <ac:chgData name="S Morrison" userId="fcf0cb76-e9c8-474d-9248-17e63b2395fc" providerId="ADAL" clId="{04C778F4-FFE5-4FF7-9EF3-9F51B8F64D78}" dt="2024-01-31T20:10:43.459" v="487" actId="478"/>
          <ac:picMkLst>
            <pc:docMk/>
            <pc:sldMk cId="2663359125" sldId="270"/>
            <ac:picMk id="7" creationId="{5EB52251-BA42-A727-29B8-187DF355BDA9}"/>
          </ac:picMkLst>
        </pc:picChg>
        <pc:picChg chg="add del mod">
          <ac:chgData name="S Morrison" userId="fcf0cb76-e9c8-474d-9248-17e63b2395fc" providerId="ADAL" clId="{04C778F4-FFE5-4FF7-9EF3-9F51B8F64D78}" dt="2024-01-31T20:10:56.338" v="491" actId="478"/>
          <ac:picMkLst>
            <pc:docMk/>
            <pc:sldMk cId="2663359125" sldId="270"/>
            <ac:picMk id="10" creationId="{2A230505-C228-1986-49B3-089B1E62B411}"/>
          </ac:picMkLst>
        </pc:picChg>
      </pc:sldChg>
      <pc:sldChg chg="del">
        <pc:chgData name="S Morrison" userId="fcf0cb76-e9c8-474d-9248-17e63b2395fc" providerId="ADAL" clId="{04C778F4-FFE5-4FF7-9EF3-9F51B8F64D78}" dt="2024-01-31T20:11:22.979" v="495" actId="47"/>
        <pc:sldMkLst>
          <pc:docMk/>
          <pc:sldMk cId="2630757928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3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1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93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7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3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09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0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8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8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29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6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42" r:id="rId4"/>
    <p:sldLayoutId id="2147483843" r:id="rId5"/>
    <p:sldLayoutId id="2147483848" r:id="rId6"/>
    <p:sldLayoutId id="2147483844" r:id="rId7"/>
    <p:sldLayoutId id="2147483845" r:id="rId8"/>
    <p:sldLayoutId id="2147483846" r:id="rId9"/>
    <p:sldLayoutId id="2147483847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2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jp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jp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274D7-AFBA-FA07-DB62-52B39CAC9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350" y="2188261"/>
            <a:ext cx="6095033" cy="4035313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Holy Rosary 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Nursery School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Our forest school diary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30</a:t>
            </a:r>
            <a:r>
              <a:rPr lang="en-GB" baseline="30000" dirty="0">
                <a:solidFill>
                  <a:srgbClr val="FFFFFF"/>
                </a:solidFill>
                <a:latin typeface="Elephant" panose="02020904090505020303" pitchFamily="18" charset="0"/>
              </a:rPr>
              <a:t>th</a:t>
            </a: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 January 2024</a:t>
            </a:r>
          </a:p>
        </p:txBody>
      </p: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473B979C-01CC-D3A3-3C5C-48A7D4AFC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0709" r="6796" b="19658"/>
          <a:stretch/>
        </p:blipFill>
        <p:spPr>
          <a:xfrm>
            <a:off x="6616911" y="570151"/>
            <a:ext cx="5387851" cy="3296915"/>
          </a:xfrm>
          <a:prstGeom prst="rect">
            <a:avLst/>
          </a:prstGeom>
        </p:spPr>
      </p:pic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</p:spTree>
    <p:extLst>
      <p:ext uri="{BB962C8B-B14F-4D97-AF65-F5344CB8AC3E}">
        <p14:creationId xmlns:p14="http://schemas.microsoft.com/office/powerpoint/2010/main" val="174776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0" y="-50800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Leave no trace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141651"/>
            <a:ext cx="2445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Everyone helped to tidy up our site and leave no trace, in keeping with Forest School philosophy. </a:t>
            </a:r>
          </a:p>
        </p:txBody>
      </p:sp>
      <p:pic>
        <p:nvPicPr>
          <p:cNvPr id="6" name="Picture 5" descr="A sign in the grass&#10;&#10;Description automatically generated with low confidence">
            <a:extLst>
              <a:ext uri="{FF2B5EF4-FFF2-40B4-BE49-F238E27FC236}">
                <a16:creationId xmlns:a16="http://schemas.microsoft.com/office/drawing/2014/main" id="{9777B681-2544-04E0-03E8-10CCAF0E2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33" y="3089678"/>
            <a:ext cx="3312659" cy="220442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pic>
        <p:nvPicPr>
          <p:cNvPr id="5" name="Picture 4" descr="Two girls standing on grass&#10;&#10;Description automatically generated">
            <a:extLst>
              <a:ext uri="{FF2B5EF4-FFF2-40B4-BE49-F238E27FC236}">
                <a16:creationId xmlns:a16="http://schemas.microsoft.com/office/drawing/2014/main" id="{D22FD523-277A-1C9A-4692-EF54F2D72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3" y="2449060"/>
            <a:ext cx="3076133" cy="23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A868C-895E-DA5B-7FD4-547D13D9270B}"/>
              </a:ext>
            </a:extLst>
          </p:cNvPr>
          <p:cNvSpPr txBox="1"/>
          <p:nvPr/>
        </p:nvSpPr>
        <p:spPr>
          <a:xfrm>
            <a:off x="3456947" y="633088"/>
            <a:ext cx="527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Elephant" panose="02020904090505020303" pitchFamily="18" charset="0"/>
              </a:rPr>
              <a:t>Safety first</a:t>
            </a:r>
            <a:r>
              <a:rPr lang="en-GB" sz="4800" dirty="0">
                <a:solidFill>
                  <a:schemeClr val="bg1"/>
                </a:solidFill>
                <a:latin typeface="Elephant" panose="02020904090505020303" pitchFamily="18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7CE99-2113-8FB9-064D-6133B391E31B}"/>
              </a:ext>
            </a:extLst>
          </p:cNvPr>
          <p:cNvSpPr txBox="1"/>
          <p:nvPr/>
        </p:nvSpPr>
        <p:spPr>
          <a:xfrm>
            <a:off x="9185418" y="1624360"/>
            <a:ext cx="24415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made sure the site was safe and listened carefully to what we had to do!</a:t>
            </a:r>
          </a:p>
        </p:txBody>
      </p:sp>
      <p:pic>
        <p:nvPicPr>
          <p:cNvPr id="4" name="Picture 3" descr="A group of children sitting on a mat in a park&#10;&#10;Description automatically generated">
            <a:extLst>
              <a:ext uri="{FF2B5EF4-FFF2-40B4-BE49-F238E27FC236}">
                <a16:creationId xmlns:a16="http://schemas.microsoft.com/office/drawing/2014/main" id="{CFD2291D-F8D4-8880-77FD-6015490B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2509722"/>
            <a:ext cx="3872372" cy="29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8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1D2B1-6661-4CCA-F3A1-BB6F3BCF33C6}"/>
              </a:ext>
            </a:extLst>
          </p:cNvPr>
          <p:cNvSpPr txBox="1"/>
          <p:nvPr/>
        </p:nvSpPr>
        <p:spPr>
          <a:xfrm>
            <a:off x="3681632" y="622447"/>
            <a:ext cx="479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Boundary flags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7BECF-D78A-F5DA-28BB-EEB55A000F45}"/>
              </a:ext>
            </a:extLst>
          </p:cNvPr>
          <p:cNvSpPr txBox="1"/>
          <p:nvPr/>
        </p:nvSpPr>
        <p:spPr>
          <a:xfrm>
            <a:off x="9117577" y="1505670"/>
            <a:ext cx="2373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put out the boundary flags so we know the area we have to stay inside</a:t>
            </a:r>
          </a:p>
        </p:txBody>
      </p:sp>
      <p:pic>
        <p:nvPicPr>
          <p:cNvPr id="3" name="Picture 2" descr="A child standing in a yard&#10;&#10;Description automatically generated">
            <a:extLst>
              <a:ext uri="{FF2B5EF4-FFF2-40B4-BE49-F238E27FC236}">
                <a16:creationId xmlns:a16="http://schemas.microsoft.com/office/drawing/2014/main" id="{17E3B420-8599-8DB1-C8B1-2D2915C25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10" y="2335434"/>
            <a:ext cx="2187826" cy="2917101"/>
          </a:xfrm>
          <a:prstGeom prst="rect">
            <a:avLst/>
          </a:prstGeom>
        </p:spPr>
      </p:pic>
      <p:pic>
        <p:nvPicPr>
          <p:cNvPr id="5" name="Picture 4" descr="A child holding a sign&#10;&#10;Description automatically generated">
            <a:extLst>
              <a:ext uri="{FF2B5EF4-FFF2-40B4-BE49-F238E27FC236}">
                <a16:creationId xmlns:a16="http://schemas.microsoft.com/office/drawing/2014/main" id="{6E28391E-9762-3051-8274-AC167559F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42" y="3034839"/>
            <a:ext cx="2187826" cy="29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5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-5621" y="11417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54585-9D65-8FD8-529E-DF368BB8406B}"/>
              </a:ext>
            </a:extLst>
          </p:cNvPr>
          <p:cNvSpPr txBox="1"/>
          <p:nvPr/>
        </p:nvSpPr>
        <p:spPr>
          <a:xfrm>
            <a:off x="3599544" y="760587"/>
            <a:ext cx="487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74CD7-CC00-91DD-CC62-0C8DBEFFF02B}"/>
              </a:ext>
            </a:extLst>
          </p:cNvPr>
          <p:cNvSpPr txBox="1"/>
          <p:nvPr/>
        </p:nvSpPr>
        <p:spPr>
          <a:xfrm>
            <a:off x="9071429" y="1016000"/>
            <a:ext cx="24054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go through the rules – 1 whistle means stop, 2 whistles mean come back to base and the 3</a:t>
            </a:r>
            <a:r>
              <a:rPr lang="en-GB" sz="2800" baseline="30000" dirty="0">
                <a:solidFill>
                  <a:schemeClr val="bg1"/>
                </a:solidFill>
              </a:rPr>
              <a:t>rd</a:t>
            </a:r>
            <a:r>
              <a:rPr lang="en-GB" sz="2800" dirty="0">
                <a:solidFill>
                  <a:schemeClr val="bg1"/>
                </a:solidFill>
              </a:rPr>
              <a:t> rule is to have fun &amp; learn!</a:t>
            </a:r>
          </a:p>
        </p:txBody>
      </p:sp>
      <p:pic>
        <p:nvPicPr>
          <p:cNvPr id="4" name="Picture 3" descr="A group of children sitting on a mat in a park&#10;&#10;Description automatically generated">
            <a:extLst>
              <a:ext uri="{FF2B5EF4-FFF2-40B4-BE49-F238E27FC236}">
                <a16:creationId xmlns:a16="http://schemas.microsoft.com/office/drawing/2014/main" id="{E1B9CD06-1B21-5E59-B48F-D3C56D036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22" y="2605820"/>
            <a:ext cx="3990535" cy="299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7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Birds’ nests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8968391" y="570151"/>
            <a:ext cx="24456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looked at pictures of birds’ nests and identified the common features of these.  We gathered materials from the forest floor to make our own nests.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and a child playing with a pile of leaves&#10;&#10;Description automatically generated">
            <a:extLst>
              <a:ext uri="{FF2B5EF4-FFF2-40B4-BE49-F238E27FC236}">
                <a16:creationId xmlns:a16="http://schemas.microsoft.com/office/drawing/2014/main" id="{4B04C2B1-F0F4-1293-9C19-4CC121C4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7" y="2078803"/>
            <a:ext cx="2383428" cy="1787571"/>
          </a:xfrm>
          <a:prstGeom prst="rect">
            <a:avLst/>
          </a:prstGeom>
        </p:spPr>
      </p:pic>
      <p:pic>
        <p:nvPicPr>
          <p:cNvPr id="7" name="Picture 6" descr="A child standing next to a nest with branches and a yellow duck&#10;&#10;Description automatically generated">
            <a:extLst>
              <a:ext uri="{FF2B5EF4-FFF2-40B4-BE49-F238E27FC236}">
                <a16:creationId xmlns:a16="http://schemas.microsoft.com/office/drawing/2014/main" id="{C3FC5A69-218A-8CAF-FCC6-58B9E1C04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94" y="3832437"/>
            <a:ext cx="2929212" cy="2196909"/>
          </a:xfrm>
          <a:prstGeom prst="rect">
            <a:avLst/>
          </a:prstGeom>
        </p:spPr>
      </p:pic>
      <p:pic>
        <p:nvPicPr>
          <p:cNvPr id="10" name="Picture 9" descr="A bird nest with a yellow egg in it&#10;&#10;Description automatically generated">
            <a:extLst>
              <a:ext uri="{FF2B5EF4-FFF2-40B4-BE49-F238E27FC236}">
                <a16:creationId xmlns:a16="http://schemas.microsoft.com/office/drawing/2014/main" id="{38BD90FB-EA2C-60AD-A9CA-0A35335702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65" y="1682859"/>
            <a:ext cx="2521435" cy="1891076"/>
          </a:xfrm>
          <a:prstGeom prst="rect">
            <a:avLst/>
          </a:prstGeom>
        </p:spPr>
      </p:pic>
      <p:pic>
        <p:nvPicPr>
          <p:cNvPr id="13" name="Picture 12" descr="A yellow rubber duck in a nest&#10;&#10;Description automatically generated">
            <a:extLst>
              <a:ext uri="{FF2B5EF4-FFF2-40B4-BE49-F238E27FC236}">
                <a16:creationId xmlns:a16="http://schemas.microsoft.com/office/drawing/2014/main" id="{8999407B-D59C-8126-A58D-4A0C48168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04" y="3338979"/>
            <a:ext cx="2929211" cy="21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-56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Bird feeders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087940"/>
            <a:ext cx="2445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Next we threaded </a:t>
            </a:r>
            <a:r>
              <a:rPr lang="en-GB" sz="2800" dirty="0" err="1">
                <a:solidFill>
                  <a:schemeClr val="bg1"/>
                </a:solidFill>
              </a:rPr>
              <a:t>cheerios</a:t>
            </a:r>
            <a:r>
              <a:rPr lang="en-GB" sz="2800" dirty="0">
                <a:solidFill>
                  <a:schemeClr val="bg1"/>
                </a:solidFill>
              </a:rPr>
              <a:t> onto </a:t>
            </a:r>
            <a:r>
              <a:rPr lang="en-GB" sz="2800" dirty="0" err="1">
                <a:solidFill>
                  <a:schemeClr val="bg1"/>
                </a:solidFill>
              </a:rPr>
              <a:t>pipecleaners</a:t>
            </a:r>
            <a:r>
              <a:rPr lang="en-GB" sz="2800" dirty="0">
                <a:solidFill>
                  <a:schemeClr val="bg1"/>
                </a:solidFill>
              </a:rPr>
              <a:t> to make bird feeders and hung them on the trees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children playing with seeds&#10;&#10;Description automatically generated">
            <a:extLst>
              <a:ext uri="{FF2B5EF4-FFF2-40B4-BE49-F238E27FC236}">
                <a16:creationId xmlns:a16="http://schemas.microsoft.com/office/drawing/2014/main" id="{405BBB1C-6932-CD59-8E0A-10CDF25E0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8" y="2583880"/>
            <a:ext cx="3542643" cy="2656982"/>
          </a:xfrm>
          <a:prstGeom prst="rect">
            <a:avLst/>
          </a:prstGeom>
        </p:spPr>
      </p:pic>
      <p:pic>
        <p:nvPicPr>
          <p:cNvPr id="7" name="Picture 6" descr="A group of kids playing with a bucket of food&#10;&#10;Description automatically generated">
            <a:extLst>
              <a:ext uri="{FF2B5EF4-FFF2-40B4-BE49-F238E27FC236}">
                <a16:creationId xmlns:a16="http://schemas.microsoft.com/office/drawing/2014/main" id="{C6FCCB05-340E-AD2A-8FBF-7A43B0AAD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32" y="2578993"/>
            <a:ext cx="3470031" cy="26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Fat balls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74239" y="1257692"/>
            <a:ext cx="2445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mixed lard and bird seed together and made fat balls for the birds too!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children playing outside&#10;&#10;Description automatically generated">
            <a:extLst>
              <a:ext uri="{FF2B5EF4-FFF2-40B4-BE49-F238E27FC236}">
                <a16:creationId xmlns:a16="http://schemas.microsoft.com/office/drawing/2014/main" id="{ADA93B2E-A6ED-CBF2-7091-55C88C7B7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31" y="2307661"/>
            <a:ext cx="3722921" cy="27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9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Play time!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311822" y="1328048"/>
            <a:ext cx="2445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finished our session with some play time!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pic>
        <p:nvPicPr>
          <p:cNvPr id="5" name="Picture 4" descr="A group of kids playing on a playground&#10;&#10;Description automatically generated">
            <a:extLst>
              <a:ext uri="{FF2B5EF4-FFF2-40B4-BE49-F238E27FC236}">
                <a16:creationId xmlns:a16="http://schemas.microsoft.com/office/drawing/2014/main" id="{100B2B63-597B-7A30-7754-AED45E453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53" y="2554742"/>
            <a:ext cx="2018787" cy="2686120"/>
          </a:xfrm>
          <a:prstGeom prst="rect">
            <a:avLst/>
          </a:prstGeom>
        </p:spPr>
      </p:pic>
      <p:pic>
        <p:nvPicPr>
          <p:cNvPr id="7" name="Picture 6" descr="A group of children climbing on a wooden fence&#10;&#10;Description automatically generated">
            <a:extLst>
              <a:ext uri="{FF2B5EF4-FFF2-40B4-BE49-F238E27FC236}">
                <a16:creationId xmlns:a16="http://schemas.microsoft.com/office/drawing/2014/main" id="{182781CE-A0D2-605F-23DB-BCAE7054F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78" y="2235989"/>
            <a:ext cx="1912393" cy="25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7278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141651"/>
            <a:ext cx="2445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Mostly happy faces today! 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F0A53A49-BDAB-137F-7225-227D0A107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70" y="1492840"/>
            <a:ext cx="1053700" cy="1000192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F6B82693-2EE8-5209-3095-70A561923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19" y="1523555"/>
            <a:ext cx="948271" cy="9564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065BD4-FEA5-DC53-458B-183EE0D6F5EE}"/>
              </a:ext>
            </a:extLst>
          </p:cNvPr>
          <p:cNvSpPr txBox="1"/>
          <p:nvPr/>
        </p:nvSpPr>
        <p:spPr>
          <a:xfrm>
            <a:off x="4861027" y="1526381"/>
            <a:ext cx="187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3B8A6-79AF-668D-1EFB-22773FAC6489}"/>
              </a:ext>
            </a:extLst>
          </p:cNvPr>
          <p:cNvSpPr txBox="1"/>
          <p:nvPr/>
        </p:nvSpPr>
        <p:spPr>
          <a:xfrm>
            <a:off x="6934290" y="1711047"/>
            <a:ext cx="158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???</a:t>
            </a:r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2D06659B-1D74-D701-CBB2-4CA1E5716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24" y="4240966"/>
            <a:ext cx="1274553" cy="1209830"/>
          </a:xfrm>
          <a:prstGeom prst="rect">
            <a:avLst/>
          </a:prstGeom>
        </p:spPr>
      </p:pic>
      <p:pic>
        <p:nvPicPr>
          <p:cNvPr id="5" name="Picture 4" descr="A person holding a piece of paper with children standing in a yard&#10;&#10;Description automatically generated">
            <a:extLst>
              <a:ext uri="{FF2B5EF4-FFF2-40B4-BE49-F238E27FC236}">
                <a16:creationId xmlns:a16="http://schemas.microsoft.com/office/drawing/2014/main" id="{72A0DB34-C80C-B0D2-8A2C-40D1DF9149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71" y="2981866"/>
            <a:ext cx="1726286" cy="2296929"/>
          </a:xfrm>
          <a:prstGeom prst="rect">
            <a:avLst/>
          </a:prstGeom>
        </p:spPr>
      </p:pic>
      <p:pic>
        <p:nvPicPr>
          <p:cNvPr id="7" name="Picture 6" descr="A group of children standing in a line outside&#10;&#10;Description automatically generated">
            <a:extLst>
              <a:ext uri="{FF2B5EF4-FFF2-40B4-BE49-F238E27FC236}">
                <a16:creationId xmlns:a16="http://schemas.microsoft.com/office/drawing/2014/main" id="{D7A5D526-D7B8-E005-C6CE-ABA4ECEB9A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94" y="2904629"/>
            <a:ext cx="3302532" cy="24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0308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LightSeedRightStep">
      <a:dk1>
        <a:srgbClr val="000000"/>
      </a:dk1>
      <a:lt1>
        <a:srgbClr val="FFFFFF"/>
      </a:lt1>
      <a:dk2>
        <a:srgbClr val="303920"/>
      </a:dk2>
      <a:lt2>
        <a:srgbClr val="E2E8E5"/>
      </a:lt2>
      <a:accent1>
        <a:srgbClr val="CF8DAC"/>
      </a:accent1>
      <a:accent2>
        <a:srgbClr val="C57478"/>
      </a:accent2>
      <a:accent3>
        <a:srgbClr val="C8987C"/>
      </a:accent3>
      <a:accent4>
        <a:srgbClr val="B4A36A"/>
      </a:accent4>
      <a:accent5>
        <a:srgbClr val="9EA973"/>
      </a:accent5>
      <a:accent6>
        <a:srgbClr val="83AF67"/>
      </a:accent6>
      <a:hlink>
        <a:srgbClr val="579075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303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Batang</vt:lpstr>
      <vt:lpstr>Arial</vt:lpstr>
      <vt:lpstr>Avenir Next LT Pro Light</vt:lpstr>
      <vt:lpstr>Elephant</vt:lpstr>
      <vt:lpstr>AlignmentVTI</vt:lpstr>
      <vt:lpstr>Holy Rosary  Nursery School  Our forest school diary 30th January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Rosary  Nursery School  Our forest school diary April 2023</dc:title>
  <dc:creator>S Morrison</dc:creator>
  <cp:lastModifiedBy>S Morrison</cp:lastModifiedBy>
  <cp:revision>3</cp:revision>
  <dcterms:created xsi:type="dcterms:W3CDTF">2023-04-10T10:17:12Z</dcterms:created>
  <dcterms:modified xsi:type="dcterms:W3CDTF">2024-01-31T20:16:42Z</dcterms:modified>
</cp:coreProperties>
</file>